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430" r:id="rId2"/>
    <p:sldId id="477" r:id="rId3"/>
    <p:sldId id="478" r:id="rId4"/>
    <p:sldId id="479" r:id="rId5"/>
    <p:sldId id="480" r:id="rId6"/>
    <p:sldId id="481" r:id="rId7"/>
    <p:sldId id="482" r:id="rId8"/>
    <p:sldId id="489" r:id="rId9"/>
    <p:sldId id="490" r:id="rId10"/>
    <p:sldId id="501" r:id="rId11"/>
    <p:sldId id="502" r:id="rId12"/>
    <p:sldId id="503" r:id="rId13"/>
    <p:sldId id="504" r:id="rId14"/>
    <p:sldId id="505" r:id="rId15"/>
    <p:sldId id="484" r:id="rId16"/>
    <p:sldId id="485" r:id="rId17"/>
    <p:sldId id="486" r:id="rId18"/>
    <p:sldId id="487" r:id="rId19"/>
    <p:sldId id="488" r:id="rId20"/>
    <p:sldId id="506" r:id="rId21"/>
    <p:sldId id="492" r:id="rId22"/>
    <p:sldId id="508" r:id="rId23"/>
    <p:sldId id="507" r:id="rId24"/>
    <p:sldId id="512" r:id="rId25"/>
    <p:sldId id="513" r:id="rId26"/>
    <p:sldId id="514" r:id="rId27"/>
    <p:sldId id="515" r:id="rId28"/>
    <p:sldId id="516" r:id="rId29"/>
    <p:sldId id="517" r:id="rId30"/>
    <p:sldId id="518" r:id="rId31"/>
    <p:sldId id="519" r:id="rId32"/>
    <p:sldId id="520" r:id="rId33"/>
    <p:sldId id="521" r:id="rId34"/>
    <p:sldId id="525" r:id="rId35"/>
    <p:sldId id="526" r:id="rId36"/>
    <p:sldId id="528" r:id="rId37"/>
    <p:sldId id="527" r:id="rId38"/>
    <p:sldId id="529" r:id="rId39"/>
    <p:sldId id="530" r:id="rId40"/>
    <p:sldId id="531" r:id="rId41"/>
    <p:sldId id="532" r:id="rId42"/>
    <p:sldId id="533" r:id="rId43"/>
    <p:sldId id="534" r:id="rId44"/>
    <p:sldId id="535" r:id="rId45"/>
    <p:sldId id="500" r:id="rId46"/>
    <p:sldId id="491" r:id="rId47"/>
    <p:sldId id="493" r:id="rId48"/>
    <p:sldId id="499" r:id="rId49"/>
    <p:sldId id="498" r:id="rId50"/>
    <p:sldId id="497" r:id="rId51"/>
    <p:sldId id="496" r:id="rId52"/>
    <p:sldId id="495" r:id="rId53"/>
    <p:sldId id="494" r:id="rId54"/>
    <p:sldId id="536" r:id="rId55"/>
    <p:sldId id="537" r:id="rId56"/>
    <p:sldId id="538" r:id="rId5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ox, Peter" initials="FP" lastIdx="1" clrIdx="0">
    <p:extLst>
      <p:ext uri="{19B8F6BF-5375-455C-9EA6-DF929625EA0E}">
        <p15:presenceInfo xmlns:p15="http://schemas.microsoft.com/office/powerpoint/2012/main" userId="S-1-5-21-1315882459-817801392-1359842108-55129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77BE"/>
    <a:srgbClr val="CB403D"/>
    <a:srgbClr val="8D0201"/>
    <a:srgbClr val="BB0B0D"/>
    <a:srgbClr val="E32222"/>
    <a:srgbClr val="DE0000"/>
    <a:srgbClr val="FF0101"/>
    <a:srgbClr val="9E0000"/>
    <a:srgbClr val="7C1602"/>
    <a:srgbClr val="F56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5" d="100"/>
          <a:sy n="135" d="100"/>
        </p:scale>
        <p:origin x="210" y="120"/>
      </p:cViewPr>
      <p:guideLst>
        <p:guide orient="horz" pos="221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3" d="100"/>
        <a:sy n="9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26" Type="http://schemas.openxmlformats.org/officeDocument/2006/relationships/image" Target="../media/image34.wmf"/><Relationship Id="rId3" Type="http://schemas.openxmlformats.org/officeDocument/2006/relationships/image" Target="../media/image11.wmf"/><Relationship Id="rId21" Type="http://schemas.openxmlformats.org/officeDocument/2006/relationships/image" Target="../media/image29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5" Type="http://schemas.openxmlformats.org/officeDocument/2006/relationships/image" Target="../media/image33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24" Type="http://schemas.openxmlformats.org/officeDocument/2006/relationships/image" Target="../media/image32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23" Type="http://schemas.openxmlformats.org/officeDocument/2006/relationships/image" Target="../media/image31.wmf"/><Relationship Id="rId28" Type="http://schemas.openxmlformats.org/officeDocument/2006/relationships/image" Target="../media/image36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Relationship Id="rId22" Type="http://schemas.openxmlformats.org/officeDocument/2006/relationships/image" Target="../media/image30.wmf"/><Relationship Id="rId27" Type="http://schemas.openxmlformats.org/officeDocument/2006/relationships/image" Target="../media/image3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28.wmf"/><Relationship Id="rId7" Type="http://schemas.openxmlformats.org/officeDocument/2006/relationships/image" Target="../media/image38.wmf"/><Relationship Id="rId2" Type="http://schemas.openxmlformats.org/officeDocument/2006/relationships/image" Target="../media/image23.wmf"/><Relationship Id="rId1" Type="http://schemas.openxmlformats.org/officeDocument/2006/relationships/image" Target="../media/image17.wmf"/><Relationship Id="rId6" Type="http://schemas.openxmlformats.org/officeDocument/2006/relationships/image" Target="../media/image37.wmf"/><Relationship Id="rId5" Type="http://schemas.openxmlformats.org/officeDocument/2006/relationships/image" Target="../media/image34.wmf"/><Relationship Id="rId10" Type="http://schemas.openxmlformats.org/officeDocument/2006/relationships/image" Target="../media/image41.wmf"/><Relationship Id="rId4" Type="http://schemas.openxmlformats.org/officeDocument/2006/relationships/image" Target="../media/image32.wmf"/><Relationship Id="rId9" Type="http://schemas.openxmlformats.org/officeDocument/2006/relationships/image" Target="../media/image4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BBC1D-1D2E-4C8C-A505-60D8E70D8A6D}" type="datetimeFigureOut">
              <a:rPr lang="en-AU" smtClean="0"/>
              <a:pPr/>
              <a:t>12/04/2021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013D20-2769-464F-9D24-4BAE2104AF0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8234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013D20-2769-464F-9D24-4BAE2104AF07}" type="slidenum">
              <a:rPr lang="en-AU" smtClean="0"/>
              <a:pPr/>
              <a:t>54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9874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013D20-2769-464F-9D24-4BAE2104AF07}" type="slidenum">
              <a:rPr lang="en-AU" smtClean="0"/>
              <a:pPr/>
              <a:t>55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761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228278" y="4505794"/>
            <a:ext cx="8915722" cy="618655"/>
            <a:chOff x="228278" y="4505794"/>
            <a:chExt cx="8915722" cy="61865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0312" y="4505794"/>
              <a:ext cx="1763688" cy="618655"/>
            </a:xfrm>
            <a:prstGeom prst="rect">
              <a:avLst/>
            </a:prstGeom>
          </p:spPr>
        </p:pic>
        <p:cxnSp>
          <p:nvCxnSpPr>
            <p:cNvPr id="9" name="Straight Connector 8"/>
            <p:cNvCxnSpPr/>
            <p:nvPr/>
          </p:nvCxnSpPr>
          <p:spPr>
            <a:xfrm>
              <a:off x="228278" y="4777021"/>
              <a:ext cx="72008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6F64540-AB69-4938-910C-83FFE2FEE2DE}" type="datetimeFigureOut">
              <a:rPr lang="en-AU" smtClean="0"/>
              <a:pPr/>
              <a:t>12/04/2021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333DF76-DAD1-49BF-8731-5423B0FDA8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6F64540-AB69-4938-910C-83FFE2FEE2DE}" type="datetimeFigureOut">
              <a:rPr lang="en-AU" smtClean="0"/>
              <a:pPr/>
              <a:t>12/04/2021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333DF76-DAD1-49BF-8731-5423B0FDA8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6F64540-AB69-4938-910C-83FFE2FEE2DE}" type="datetimeFigureOut">
              <a:rPr lang="en-AU" smtClean="0"/>
              <a:pPr/>
              <a:t>12/04/2021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333DF76-DAD1-49BF-8731-5423B0FDA8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6F64540-AB69-4938-910C-83FFE2FEE2DE}" type="datetimeFigureOut">
              <a:rPr lang="en-AU" smtClean="0"/>
              <a:pPr/>
              <a:t>12/04/2021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333DF76-DAD1-49BF-8731-5423B0FDA8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6F64540-AB69-4938-910C-83FFE2FEE2DE}" type="datetimeFigureOut">
              <a:rPr lang="en-AU" smtClean="0"/>
              <a:pPr/>
              <a:t>12/04/2021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333DF76-DAD1-49BF-8731-5423B0FDA8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6F64540-AB69-4938-910C-83FFE2FEE2DE}" type="datetimeFigureOut">
              <a:rPr lang="en-AU" smtClean="0"/>
              <a:pPr/>
              <a:t>12/04/2021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333DF76-DAD1-49BF-8731-5423B0FDA8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6F64540-AB69-4938-910C-83FFE2FEE2DE}" type="datetimeFigureOut">
              <a:rPr lang="en-AU" smtClean="0"/>
              <a:pPr/>
              <a:t>12/04/2021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333DF76-DAD1-49BF-8731-5423B0FDA8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6F64540-AB69-4938-910C-83FFE2FEE2DE}" type="datetimeFigureOut">
              <a:rPr lang="en-AU" smtClean="0"/>
              <a:pPr/>
              <a:t>12/04/2021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333DF76-DAD1-49BF-8731-5423B0FDA8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6F64540-AB69-4938-910C-83FFE2FEE2DE}" type="datetimeFigureOut">
              <a:rPr lang="en-AU" smtClean="0"/>
              <a:pPr/>
              <a:t>12/04/2021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333DF76-DAD1-49BF-8731-5423B0FDA8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228278" y="4505794"/>
            <a:ext cx="8915722" cy="618655"/>
            <a:chOff x="228278" y="4505794"/>
            <a:chExt cx="8915722" cy="61865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0312" y="4505794"/>
              <a:ext cx="1763688" cy="618655"/>
            </a:xfrm>
            <a:prstGeom prst="rect">
              <a:avLst/>
            </a:prstGeom>
          </p:spPr>
        </p:pic>
        <p:cxnSp>
          <p:nvCxnSpPr>
            <p:cNvPr id="9" name="Straight Connector 8"/>
            <p:cNvCxnSpPr/>
            <p:nvPr/>
          </p:nvCxnSpPr>
          <p:spPr>
            <a:xfrm>
              <a:off x="228278" y="4777021"/>
              <a:ext cx="72008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wmf"/><Relationship Id="rId18" Type="http://schemas.openxmlformats.org/officeDocument/2006/relationships/oleObject" Target="../embeddings/oleObject11.bin"/><Relationship Id="rId26" Type="http://schemas.openxmlformats.org/officeDocument/2006/relationships/oleObject" Target="../embeddings/oleObject15.bin"/><Relationship Id="rId39" Type="http://schemas.openxmlformats.org/officeDocument/2006/relationships/image" Target="../media/image26.wmf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9.bin"/><Relationship Id="rId42" Type="http://schemas.openxmlformats.org/officeDocument/2006/relationships/oleObject" Target="../embeddings/oleObject23.bin"/><Relationship Id="rId47" Type="http://schemas.openxmlformats.org/officeDocument/2006/relationships/image" Target="../media/image30.wmf"/><Relationship Id="rId50" Type="http://schemas.openxmlformats.org/officeDocument/2006/relationships/oleObject" Target="../embeddings/oleObject27.bin"/><Relationship Id="rId55" Type="http://schemas.openxmlformats.org/officeDocument/2006/relationships/image" Target="../media/image34.wmf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0.bin"/><Relationship Id="rId29" Type="http://schemas.openxmlformats.org/officeDocument/2006/relationships/image" Target="../media/image21.wmf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4.bin"/><Relationship Id="rId32" Type="http://schemas.openxmlformats.org/officeDocument/2006/relationships/oleObject" Target="../embeddings/oleObject18.bin"/><Relationship Id="rId37" Type="http://schemas.openxmlformats.org/officeDocument/2006/relationships/image" Target="../media/image25.wmf"/><Relationship Id="rId40" Type="http://schemas.openxmlformats.org/officeDocument/2006/relationships/oleObject" Target="../embeddings/oleObject22.bin"/><Relationship Id="rId45" Type="http://schemas.openxmlformats.org/officeDocument/2006/relationships/image" Target="../media/image29.wmf"/><Relationship Id="rId53" Type="http://schemas.openxmlformats.org/officeDocument/2006/relationships/image" Target="../media/image33.wmf"/><Relationship Id="rId58" Type="http://schemas.openxmlformats.org/officeDocument/2006/relationships/oleObject" Target="../embeddings/oleObject31.bin"/><Relationship Id="rId5" Type="http://schemas.openxmlformats.org/officeDocument/2006/relationships/image" Target="../media/image9.wmf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9.bin"/><Relationship Id="rId22" Type="http://schemas.openxmlformats.org/officeDocument/2006/relationships/oleObject" Target="../embeddings/oleObject13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7.bin"/><Relationship Id="rId35" Type="http://schemas.openxmlformats.org/officeDocument/2006/relationships/image" Target="../media/image24.wmf"/><Relationship Id="rId43" Type="http://schemas.openxmlformats.org/officeDocument/2006/relationships/image" Target="../media/image28.wmf"/><Relationship Id="rId48" Type="http://schemas.openxmlformats.org/officeDocument/2006/relationships/oleObject" Target="../embeddings/oleObject26.bin"/><Relationship Id="rId56" Type="http://schemas.openxmlformats.org/officeDocument/2006/relationships/oleObject" Target="../embeddings/oleObject30.bin"/><Relationship Id="rId8" Type="http://schemas.openxmlformats.org/officeDocument/2006/relationships/oleObject" Target="../embeddings/oleObject6.bin"/><Relationship Id="rId51" Type="http://schemas.openxmlformats.org/officeDocument/2006/relationships/image" Target="../media/image32.wmf"/><Relationship Id="rId3" Type="http://schemas.openxmlformats.org/officeDocument/2006/relationships/image" Target="../media/image8.png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38" Type="http://schemas.openxmlformats.org/officeDocument/2006/relationships/oleObject" Target="../embeddings/oleObject21.bin"/><Relationship Id="rId46" Type="http://schemas.openxmlformats.org/officeDocument/2006/relationships/oleObject" Target="../embeddings/oleObject25.bin"/><Relationship Id="rId59" Type="http://schemas.openxmlformats.org/officeDocument/2006/relationships/image" Target="../media/image36.wmf"/><Relationship Id="rId20" Type="http://schemas.openxmlformats.org/officeDocument/2006/relationships/oleObject" Target="../embeddings/oleObject12.bin"/><Relationship Id="rId41" Type="http://schemas.openxmlformats.org/officeDocument/2006/relationships/image" Target="../media/image27.wmf"/><Relationship Id="rId54" Type="http://schemas.openxmlformats.org/officeDocument/2006/relationships/oleObject" Target="../embeddings/oleObject29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6.bin"/><Relationship Id="rId36" Type="http://schemas.openxmlformats.org/officeDocument/2006/relationships/oleObject" Target="../embeddings/oleObject20.bin"/><Relationship Id="rId49" Type="http://schemas.openxmlformats.org/officeDocument/2006/relationships/image" Target="../media/image31.wmf"/><Relationship Id="rId57" Type="http://schemas.openxmlformats.org/officeDocument/2006/relationships/image" Target="../media/image35.wmf"/><Relationship Id="rId10" Type="http://schemas.openxmlformats.org/officeDocument/2006/relationships/oleObject" Target="../embeddings/oleObject7.bin"/><Relationship Id="rId31" Type="http://schemas.openxmlformats.org/officeDocument/2006/relationships/image" Target="../media/image22.wmf"/><Relationship Id="rId44" Type="http://schemas.openxmlformats.org/officeDocument/2006/relationships/oleObject" Target="../embeddings/oleObject24.bin"/><Relationship Id="rId52" Type="http://schemas.openxmlformats.org/officeDocument/2006/relationships/oleObject" Target="../embeddings/oleObject28.bin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32.bin"/><Relationship Id="rId18" Type="http://schemas.openxmlformats.org/officeDocument/2006/relationships/image" Target="../media/image38.wmf"/><Relationship Id="rId26" Type="http://schemas.openxmlformats.org/officeDocument/2006/relationships/image" Target="../media/image42.gif"/><Relationship Id="rId3" Type="http://schemas.openxmlformats.org/officeDocument/2006/relationships/notesSlide" Target="../notesSlides/notesSlide1.xml"/><Relationship Id="rId21" Type="http://schemas.openxmlformats.org/officeDocument/2006/relationships/oleObject" Target="../embeddings/oleObject3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32.wmf"/><Relationship Id="rId17" Type="http://schemas.openxmlformats.org/officeDocument/2006/relationships/oleObject" Target="../embeddings/oleObject34.bin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7.wmf"/><Relationship Id="rId20" Type="http://schemas.openxmlformats.org/officeDocument/2006/relationships/image" Target="../media/image39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27.bin"/><Relationship Id="rId24" Type="http://schemas.openxmlformats.org/officeDocument/2006/relationships/image" Target="../media/image41.wmf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33.bin"/><Relationship Id="rId23" Type="http://schemas.openxmlformats.org/officeDocument/2006/relationships/oleObject" Target="../embeddings/oleObject37.bin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35.bin"/><Relationship Id="rId4" Type="http://schemas.openxmlformats.org/officeDocument/2006/relationships/image" Target="../media/image8.png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34.wmf"/><Relationship Id="rId22" Type="http://schemas.openxmlformats.org/officeDocument/2006/relationships/image" Target="../media/image40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44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39552" y="1707654"/>
            <a:ext cx="849694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A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Triangular Numbers</a:t>
            </a:r>
            <a:endParaRPr lang="en-A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8526C0-BD5E-458F-A86C-EE7110706B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7494"/>
            <a:ext cx="2016224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0830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6</a:t>
            </a:r>
          </a:p>
        </p:txBody>
      </p:sp>
      <p:sp>
        <p:nvSpPr>
          <p:cNvPr id="55" name="!!C21"/>
          <p:cNvSpPr/>
          <p:nvPr/>
        </p:nvSpPr>
        <p:spPr>
          <a:xfrm>
            <a:off x="1691680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!!C20"/>
          <p:cNvSpPr/>
          <p:nvPr/>
        </p:nvSpPr>
        <p:spPr>
          <a:xfrm>
            <a:off x="2339752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6" name="!!C19"/>
          <p:cNvSpPr/>
          <p:nvPr/>
        </p:nvSpPr>
        <p:spPr>
          <a:xfrm>
            <a:off x="2339752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!!C18"/>
          <p:cNvSpPr/>
          <p:nvPr/>
        </p:nvSpPr>
        <p:spPr>
          <a:xfrm>
            <a:off x="2987824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!!C17"/>
          <p:cNvSpPr/>
          <p:nvPr/>
        </p:nvSpPr>
        <p:spPr>
          <a:xfrm>
            <a:off x="2987824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7" name="!!C16"/>
          <p:cNvSpPr/>
          <p:nvPr/>
        </p:nvSpPr>
        <p:spPr>
          <a:xfrm>
            <a:off x="2987824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0" name="!!C15"/>
          <p:cNvSpPr/>
          <p:nvPr/>
        </p:nvSpPr>
        <p:spPr>
          <a:xfrm>
            <a:off x="3635896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!!C14"/>
          <p:cNvSpPr/>
          <p:nvPr/>
        </p:nvSpPr>
        <p:spPr>
          <a:xfrm>
            <a:off x="3635896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!!C13"/>
          <p:cNvSpPr/>
          <p:nvPr/>
        </p:nvSpPr>
        <p:spPr>
          <a:xfrm>
            <a:off x="3635896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!!C12"/>
          <p:cNvSpPr/>
          <p:nvPr/>
        </p:nvSpPr>
        <p:spPr>
          <a:xfrm>
            <a:off x="3635896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" name="!!C11"/>
          <p:cNvSpPr/>
          <p:nvPr/>
        </p:nvSpPr>
        <p:spPr>
          <a:xfrm>
            <a:off x="4283968" y="98389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1" name="!!C10"/>
          <p:cNvSpPr/>
          <p:nvPr/>
        </p:nvSpPr>
        <p:spPr>
          <a:xfrm>
            <a:off x="4283968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!!C9"/>
          <p:cNvSpPr/>
          <p:nvPr/>
        </p:nvSpPr>
        <p:spPr>
          <a:xfrm>
            <a:off x="4283968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!!C8"/>
          <p:cNvSpPr/>
          <p:nvPr/>
        </p:nvSpPr>
        <p:spPr>
          <a:xfrm>
            <a:off x="4283968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!!C7"/>
          <p:cNvSpPr/>
          <p:nvPr/>
        </p:nvSpPr>
        <p:spPr>
          <a:xfrm>
            <a:off x="4283968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!!C6"/>
          <p:cNvSpPr/>
          <p:nvPr/>
        </p:nvSpPr>
        <p:spPr>
          <a:xfrm>
            <a:off x="4932040" y="42156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!!C5"/>
          <p:cNvSpPr/>
          <p:nvPr/>
        </p:nvSpPr>
        <p:spPr>
          <a:xfrm>
            <a:off x="4932040" y="98389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!!C4"/>
          <p:cNvSpPr/>
          <p:nvPr/>
        </p:nvSpPr>
        <p:spPr>
          <a:xfrm>
            <a:off x="4932040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!!C3"/>
          <p:cNvSpPr/>
          <p:nvPr/>
        </p:nvSpPr>
        <p:spPr>
          <a:xfrm>
            <a:off x="4932040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4" name="!!C2"/>
          <p:cNvSpPr/>
          <p:nvPr/>
        </p:nvSpPr>
        <p:spPr>
          <a:xfrm>
            <a:off x="4932040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!!C1"/>
          <p:cNvSpPr/>
          <p:nvPr/>
        </p:nvSpPr>
        <p:spPr>
          <a:xfrm>
            <a:off x="4932040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2" name="TextBox 61"/>
          <p:cNvSpPr txBox="1"/>
          <p:nvPr/>
        </p:nvSpPr>
        <p:spPr>
          <a:xfrm>
            <a:off x="251520" y="3867894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>
                <a:solidFill>
                  <a:srgbClr val="FF0000"/>
                </a:solidFill>
              </a:rPr>
              <a:t>Q1 (a) </a:t>
            </a:r>
            <a:r>
              <a:rPr lang="en-AU" sz="2800" dirty="0"/>
              <a:t>How many dots in this pattern?</a:t>
            </a:r>
          </a:p>
        </p:txBody>
      </p:sp>
      <p:sp>
        <p:nvSpPr>
          <p:cNvPr id="4" name="Oval 3"/>
          <p:cNvSpPr/>
          <p:nvPr/>
        </p:nvSpPr>
        <p:spPr>
          <a:xfrm>
            <a:off x="1043608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1691680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2339752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2987824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>
            <a:off x="3635896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/>
          <p:cNvSpPr/>
          <p:nvPr/>
        </p:nvSpPr>
        <p:spPr>
          <a:xfrm>
            <a:off x="1043608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/>
          <p:cNvSpPr/>
          <p:nvPr/>
        </p:nvSpPr>
        <p:spPr>
          <a:xfrm>
            <a:off x="1691680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Oval 38"/>
          <p:cNvSpPr/>
          <p:nvPr/>
        </p:nvSpPr>
        <p:spPr>
          <a:xfrm>
            <a:off x="2339752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1043608" y="271576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1691680" y="271576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Oval 52"/>
          <p:cNvSpPr/>
          <p:nvPr/>
        </p:nvSpPr>
        <p:spPr>
          <a:xfrm>
            <a:off x="1043608" y="329183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C1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Oval 78"/>
          <p:cNvSpPr/>
          <p:nvPr/>
        </p:nvSpPr>
        <p:spPr>
          <a:xfrm>
            <a:off x="233975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Oval 79"/>
          <p:cNvSpPr/>
          <p:nvPr/>
        </p:nvSpPr>
        <p:spPr>
          <a:xfrm>
            <a:off x="298782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1" name="Oval 80"/>
          <p:cNvSpPr/>
          <p:nvPr/>
        </p:nvSpPr>
        <p:spPr>
          <a:xfrm>
            <a:off x="3635896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2" name="Oval 81"/>
          <p:cNvSpPr/>
          <p:nvPr/>
        </p:nvSpPr>
        <p:spPr>
          <a:xfrm>
            <a:off x="428396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26962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6</a:t>
            </a:r>
          </a:p>
        </p:txBody>
      </p:sp>
      <p:sp>
        <p:nvSpPr>
          <p:cNvPr id="55" name="!!C21"/>
          <p:cNvSpPr/>
          <p:nvPr/>
        </p:nvSpPr>
        <p:spPr>
          <a:xfrm>
            <a:off x="1691680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!!C20"/>
          <p:cNvSpPr/>
          <p:nvPr/>
        </p:nvSpPr>
        <p:spPr>
          <a:xfrm>
            <a:off x="2339752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6" name="!!C19"/>
          <p:cNvSpPr/>
          <p:nvPr/>
        </p:nvSpPr>
        <p:spPr>
          <a:xfrm>
            <a:off x="2339752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!!C18"/>
          <p:cNvSpPr/>
          <p:nvPr/>
        </p:nvSpPr>
        <p:spPr>
          <a:xfrm>
            <a:off x="2987824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!!C17"/>
          <p:cNvSpPr/>
          <p:nvPr/>
        </p:nvSpPr>
        <p:spPr>
          <a:xfrm>
            <a:off x="2987824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7" name="!!C16"/>
          <p:cNvSpPr/>
          <p:nvPr/>
        </p:nvSpPr>
        <p:spPr>
          <a:xfrm>
            <a:off x="2987824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0" name="!!C15"/>
          <p:cNvSpPr/>
          <p:nvPr/>
        </p:nvSpPr>
        <p:spPr>
          <a:xfrm>
            <a:off x="3635896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!!C14"/>
          <p:cNvSpPr/>
          <p:nvPr/>
        </p:nvSpPr>
        <p:spPr>
          <a:xfrm>
            <a:off x="3635896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!!C13"/>
          <p:cNvSpPr/>
          <p:nvPr/>
        </p:nvSpPr>
        <p:spPr>
          <a:xfrm>
            <a:off x="3635896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!!C12"/>
          <p:cNvSpPr/>
          <p:nvPr/>
        </p:nvSpPr>
        <p:spPr>
          <a:xfrm>
            <a:off x="3635896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" name="!!C11"/>
          <p:cNvSpPr/>
          <p:nvPr/>
        </p:nvSpPr>
        <p:spPr>
          <a:xfrm>
            <a:off x="4283968" y="98389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1" name="!!C10"/>
          <p:cNvSpPr/>
          <p:nvPr/>
        </p:nvSpPr>
        <p:spPr>
          <a:xfrm>
            <a:off x="4283968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!!C9"/>
          <p:cNvSpPr/>
          <p:nvPr/>
        </p:nvSpPr>
        <p:spPr>
          <a:xfrm>
            <a:off x="4283968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!!C8"/>
          <p:cNvSpPr/>
          <p:nvPr/>
        </p:nvSpPr>
        <p:spPr>
          <a:xfrm>
            <a:off x="4283968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!!C7"/>
          <p:cNvSpPr/>
          <p:nvPr/>
        </p:nvSpPr>
        <p:spPr>
          <a:xfrm>
            <a:off x="4283968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!!C6"/>
          <p:cNvSpPr/>
          <p:nvPr/>
        </p:nvSpPr>
        <p:spPr>
          <a:xfrm>
            <a:off x="4932040" y="42156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!!C5"/>
          <p:cNvSpPr/>
          <p:nvPr/>
        </p:nvSpPr>
        <p:spPr>
          <a:xfrm>
            <a:off x="4932040" y="98389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!!C4"/>
          <p:cNvSpPr/>
          <p:nvPr/>
        </p:nvSpPr>
        <p:spPr>
          <a:xfrm>
            <a:off x="4932040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!!C3"/>
          <p:cNvSpPr/>
          <p:nvPr/>
        </p:nvSpPr>
        <p:spPr>
          <a:xfrm>
            <a:off x="4932040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4" name="!!C2"/>
          <p:cNvSpPr/>
          <p:nvPr/>
        </p:nvSpPr>
        <p:spPr>
          <a:xfrm>
            <a:off x="4932040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!!C1"/>
          <p:cNvSpPr/>
          <p:nvPr/>
        </p:nvSpPr>
        <p:spPr>
          <a:xfrm>
            <a:off x="4932040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2" name="TextBox 61"/>
          <p:cNvSpPr txBox="1"/>
          <p:nvPr/>
        </p:nvSpPr>
        <p:spPr>
          <a:xfrm>
            <a:off x="251520" y="3867894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>
                <a:solidFill>
                  <a:srgbClr val="FF0000"/>
                </a:solidFill>
              </a:rPr>
              <a:t>Q1 (b) </a:t>
            </a:r>
            <a:r>
              <a:rPr lang="en-AU" sz="2800" dirty="0"/>
              <a:t>Explain how you determined this quantity.</a:t>
            </a:r>
          </a:p>
        </p:txBody>
      </p:sp>
      <p:sp>
        <p:nvSpPr>
          <p:cNvPr id="4" name="Oval 3"/>
          <p:cNvSpPr/>
          <p:nvPr/>
        </p:nvSpPr>
        <p:spPr>
          <a:xfrm>
            <a:off x="1043608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1691680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2339752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2987824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>
            <a:off x="3635896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/>
          <p:cNvSpPr/>
          <p:nvPr/>
        </p:nvSpPr>
        <p:spPr>
          <a:xfrm>
            <a:off x="1043608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/>
          <p:cNvSpPr/>
          <p:nvPr/>
        </p:nvSpPr>
        <p:spPr>
          <a:xfrm>
            <a:off x="1691680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Oval 38"/>
          <p:cNvSpPr/>
          <p:nvPr/>
        </p:nvSpPr>
        <p:spPr>
          <a:xfrm>
            <a:off x="2339752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1043608" y="271576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1691680" y="271576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Oval 52"/>
          <p:cNvSpPr/>
          <p:nvPr/>
        </p:nvSpPr>
        <p:spPr>
          <a:xfrm>
            <a:off x="1043608" y="329183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C1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Oval 78"/>
          <p:cNvSpPr/>
          <p:nvPr/>
        </p:nvSpPr>
        <p:spPr>
          <a:xfrm>
            <a:off x="233975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Oval 79"/>
          <p:cNvSpPr/>
          <p:nvPr/>
        </p:nvSpPr>
        <p:spPr>
          <a:xfrm>
            <a:off x="298782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1" name="Oval 80"/>
          <p:cNvSpPr/>
          <p:nvPr/>
        </p:nvSpPr>
        <p:spPr>
          <a:xfrm>
            <a:off x="3635896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2" name="Oval 81"/>
          <p:cNvSpPr/>
          <p:nvPr/>
        </p:nvSpPr>
        <p:spPr>
          <a:xfrm>
            <a:off x="428396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77359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6</a:t>
            </a:r>
          </a:p>
        </p:txBody>
      </p:sp>
      <p:sp>
        <p:nvSpPr>
          <p:cNvPr id="55" name="!!C21"/>
          <p:cNvSpPr/>
          <p:nvPr/>
        </p:nvSpPr>
        <p:spPr>
          <a:xfrm>
            <a:off x="1691680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!!C20"/>
          <p:cNvSpPr/>
          <p:nvPr/>
        </p:nvSpPr>
        <p:spPr>
          <a:xfrm>
            <a:off x="2339752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6" name="!!C19"/>
          <p:cNvSpPr/>
          <p:nvPr/>
        </p:nvSpPr>
        <p:spPr>
          <a:xfrm>
            <a:off x="2339752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!!C18"/>
          <p:cNvSpPr/>
          <p:nvPr/>
        </p:nvSpPr>
        <p:spPr>
          <a:xfrm>
            <a:off x="2987824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!!C17"/>
          <p:cNvSpPr/>
          <p:nvPr/>
        </p:nvSpPr>
        <p:spPr>
          <a:xfrm>
            <a:off x="2987824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7" name="!!C16"/>
          <p:cNvSpPr/>
          <p:nvPr/>
        </p:nvSpPr>
        <p:spPr>
          <a:xfrm>
            <a:off x="2987824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0" name="!!C15"/>
          <p:cNvSpPr/>
          <p:nvPr/>
        </p:nvSpPr>
        <p:spPr>
          <a:xfrm>
            <a:off x="3635896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!!C14"/>
          <p:cNvSpPr/>
          <p:nvPr/>
        </p:nvSpPr>
        <p:spPr>
          <a:xfrm>
            <a:off x="3635896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!!C13"/>
          <p:cNvSpPr/>
          <p:nvPr/>
        </p:nvSpPr>
        <p:spPr>
          <a:xfrm>
            <a:off x="3635896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!!C12"/>
          <p:cNvSpPr/>
          <p:nvPr/>
        </p:nvSpPr>
        <p:spPr>
          <a:xfrm>
            <a:off x="3635896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" name="!!C11"/>
          <p:cNvSpPr/>
          <p:nvPr/>
        </p:nvSpPr>
        <p:spPr>
          <a:xfrm>
            <a:off x="4283968" y="98389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1" name="!!C10"/>
          <p:cNvSpPr/>
          <p:nvPr/>
        </p:nvSpPr>
        <p:spPr>
          <a:xfrm>
            <a:off x="4283968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!!C9"/>
          <p:cNvSpPr/>
          <p:nvPr/>
        </p:nvSpPr>
        <p:spPr>
          <a:xfrm>
            <a:off x="4283968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!!C8"/>
          <p:cNvSpPr/>
          <p:nvPr/>
        </p:nvSpPr>
        <p:spPr>
          <a:xfrm>
            <a:off x="4283968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!!C7"/>
          <p:cNvSpPr/>
          <p:nvPr/>
        </p:nvSpPr>
        <p:spPr>
          <a:xfrm>
            <a:off x="4283968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!!C6"/>
          <p:cNvSpPr/>
          <p:nvPr/>
        </p:nvSpPr>
        <p:spPr>
          <a:xfrm>
            <a:off x="4932040" y="42156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!!C5"/>
          <p:cNvSpPr/>
          <p:nvPr/>
        </p:nvSpPr>
        <p:spPr>
          <a:xfrm>
            <a:off x="4932040" y="98389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!!C4"/>
          <p:cNvSpPr/>
          <p:nvPr/>
        </p:nvSpPr>
        <p:spPr>
          <a:xfrm>
            <a:off x="4932040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!!C3"/>
          <p:cNvSpPr/>
          <p:nvPr/>
        </p:nvSpPr>
        <p:spPr>
          <a:xfrm>
            <a:off x="4932040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4" name="!!C2"/>
          <p:cNvSpPr/>
          <p:nvPr/>
        </p:nvSpPr>
        <p:spPr>
          <a:xfrm>
            <a:off x="4932040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!!C1"/>
          <p:cNvSpPr/>
          <p:nvPr/>
        </p:nvSpPr>
        <p:spPr>
          <a:xfrm>
            <a:off x="4932040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2" name="TextBox 61"/>
          <p:cNvSpPr txBox="1"/>
          <p:nvPr/>
        </p:nvSpPr>
        <p:spPr>
          <a:xfrm>
            <a:off x="251520" y="3867894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>
                <a:solidFill>
                  <a:srgbClr val="FF0000"/>
                </a:solidFill>
              </a:rPr>
              <a:t>Q1 (c) </a:t>
            </a:r>
            <a:r>
              <a:rPr lang="en-AU" sz="2800" dirty="0"/>
              <a:t>What is the sum of the first 6 whole numbers?</a:t>
            </a:r>
          </a:p>
        </p:txBody>
      </p:sp>
      <p:sp>
        <p:nvSpPr>
          <p:cNvPr id="4" name="Oval 3"/>
          <p:cNvSpPr/>
          <p:nvPr/>
        </p:nvSpPr>
        <p:spPr>
          <a:xfrm>
            <a:off x="1043608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1691680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2339752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2987824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>
            <a:off x="3635896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/>
          <p:cNvSpPr/>
          <p:nvPr/>
        </p:nvSpPr>
        <p:spPr>
          <a:xfrm>
            <a:off x="1043608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/>
          <p:cNvSpPr/>
          <p:nvPr/>
        </p:nvSpPr>
        <p:spPr>
          <a:xfrm>
            <a:off x="1691680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Oval 38"/>
          <p:cNvSpPr/>
          <p:nvPr/>
        </p:nvSpPr>
        <p:spPr>
          <a:xfrm>
            <a:off x="2339752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1043608" y="271576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1691680" y="271576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Oval 52"/>
          <p:cNvSpPr/>
          <p:nvPr/>
        </p:nvSpPr>
        <p:spPr>
          <a:xfrm>
            <a:off x="1043608" y="329183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C1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Oval 78"/>
          <p:cNvSpPr/>
          <p:nvPr/>
        </p:nvSpPr>
        <p:spPr>
          <a:xfrm>
            <a:off x="233975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Oval 79"/>
          <p:cNvSpPr/>
          <p:nvPr/>
        </p:nvSpPr>
        <p:spPr>
          <a:xfrm>
            <a:off x="298782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1" name="Oval 80"/>
          <p:cNvSpPr/>
          <p:nvPr/>
        </p:nvSpPr>
        <p:spPr>
          <a:xfrm>
            <a:off x="3635896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2" name="Oval 81"/>
          <p:cNvSpPr/>
          <p:nvPr/>
        </p:nvSpPr>
        <p:spPr>
          <a:xfrm>
            <a:off x="428396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85159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6</a:t>
            </a:r>
          </a:p>
        </p:txBody>
      </p:sp>
      <p:sp>
        <p:nvSpPr>
          <p:cNvPr id="55" name="!!C21"/>
          <p:cNvSpPr/>
          <p:nvPr/>
        </p:nvSpPr>
        <p:spPr>
          <a:xfrm>
            <a:off x="1691680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!!C20"/>
          <p:cNvSpPr/>
          <p:nvPr/>
        </p:nvSpPr>
        <p:spPr>
          <a:xfrm>
            <a:off x="2339752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6" name="!!C19"/>
          <p:cNvSpPr/>
          <p:nvPr/>
        </p:nvSpPr>
        <p:spPr>
          <a:xfrm>
            <a:off x="2339752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!!C18"/>
          <p:cNvSpPr/>
          <p:nvPr/>
        </p:nvSpPr>
        <p:spPr>
          <a:xfrm>
            <a:off x="2987824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!!C17"/>
          <p:cNvSpPr/>
          <p:nvPr/>
        </p:nvSpPr>
        <p:spPr>
          <a:xfrm>
            <a:off x="2987824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7" name="!!C16"/>
          <p:cNvSpPr/>
          <p:nvPr/>
        </p:nvSpPr>
        <p:spPr>
          <a:xfrm>
            <a:off x="2987824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0" name="!!C15"/>
          <p:cNvSpPr/>
          <p:nvPr/>
        </p:nvSpPr>
        <p:spPr>
          <a:xfrm>
            <a:off x="3635896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!!C14"/>
          <p:cNvSpPr/>
          <p:nvPr/>
        </p:nvSpPr>
        <p:spPr>
          <a:xfrm>
            <a:off x="3635896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!!C13"/>
          <p:cNvSpPr/>
          <p:nvPr/>
        </p:nvSpPr>
        <p:spPr>
          <a:xfrm>
            <a:off x="3635896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!!C12"/>
          <p:cNvSpPr/>
          <p:nvPr/>
        </p:nvSpPr>
        <p:spPr>
          <a:xfrm>
            <a:off x="3635896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" name="!!C11"/>
          <p:cNvSpPr/>
          <p:nvPr/>
        </p:nvSpPr>
        <p:spPr>
          <a:xfrm>
            <a:off x="4283968" y="98389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1" name="!!C10"/>
          <p:cNvSpPr/>
          <p:nvPr/>
        </p:nvSpPr>
        <p:spPr>
          <a:xfrm>
            <a:off x="4283968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!!C9"/>
          <p:cNvSpPr/>
          <p:nvPr/>
        </p:nvSpPr>
        <p:spPr>
          <a:xfrm>
            <a:off x="4283968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!!C8"/>
          <p:cNvSpPr/>
          <p:nvPr/>
        </p:nvSpPr>
        <p:spPr>
          <a:xfrm>
            <a:off x="4283968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!!C7"/>
          <p:cNvSpPr/>
          <p:nvPr/>
        </p:nvSpPr>
        <p:spPr>
          <a:xfrm>
            <a:off x="4283968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!!C6"/>
          <p:cNvSpPr/>
          <p:nvPr/>
        </p:nvSpPr>
        <p:spPr>
          <a:xfrm>
            <a:off x="4932040" y="42156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!!C5"/>
          <p:cNvSpPr/>
          <p:nvPr/>
        </p:nvSpPr>
        <p:spPr>
          <a:xfrm>
            <a:off x="4932040" y="98389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!!C4"/>
          <p:cNvSpPr/>
          <p:nvPr/>
        </p:nvSpPr>
        <p:spPr>
          <a:xfrm>
            <a:off x="4932040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!!C3"/>
          <p:cNvSpPr/>
          <p:nvPr/>
        </p:nvSpPr>
        <p:spPr>
          <a:xfrm>
            <a:off x="4932040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4" name="!!C2"/>
          <p:cNvSpPr/>
          <p:nvPr/>
        </p:nvSpPr>
        <p:spPr>
          <a:xfrm>
            <a:off x="4932040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!!C1"/>
          <p:cNvSpPr/>
          <p:nvPr/>
        </p:nvSpPr>
        <p:spPr>
          <a:xfrm>
            <a:off x="4932040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2" name="TextBox 61"/>
          <p:cNvSpPr txBox="1"/>
          <p:nvPr/>
        </p:nvSpPr>
        <p:spPr>
          <a:xfrm>
            <a:off x="251520" y="3867894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84250" indent="-984250"/>
            <a:r>
              <a:rPr lang="en-AU" sz="2800" dirty="0">
                <a:solidFill>
                  <a:srgbClr val="FF0000"/>
                </a:solidFill>
              </a:rPr>
              <a:t>Q2 	</a:t>
            </a:r>
            <a:r>
              <a:rPr lang="en-AU" sz="2800" dirty="0"/>
              <a:t>Determine the sum of the first 7 whole numbers without using addition. </a:t>
            </a:r>
          </a:p>
        </p:txBody>
      </p:sp>
      <p:sp>
        <p:nvSpPr>
          <p:cNvPr id="4" name="Oval 3"/>
          <p:cNvSpPr/>
          <p:nvPr/>
        </p:nvSpPr>
        <p:spPr>
          <a:xfrm>
            <a:off x="1043608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1691680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2339752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2987824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>
            <a:off x="3635896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/>
          <p:cNvSpPr/>
          <p:nvPr/>
        </p:nvSpPr>
        <p:spPr>
          <a:xfrm>
            <a:off x="1043608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/>
          <p:cNvSpPr/>
          <p:nvPr/>
        </p:nvSpPr>
        <p:spPr>
          <a:xfrm>
            <a:off x="1691680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Oval 38"/>
          <p:cNvSpPr/>
          <p:nvPr/>
        </p:nvSpPr>
        <p:spPr>
          <a:xfrm>
            <a:off x="2339752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1043608" y="271576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1691680" y="271576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Oval 52"/>
          <p:cNvSpPr/>
          <p:nvPr/>
        </p:nvSpPr>
        <p:spPr>
          <a:xfrm>
            <a:off x="1043608" y="329183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C1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Oval 78"/>
          <p:cNvSpPr/>
          <p:nvPr/>
        </p:nvSpPr>
        <p:spPr>
          <a:xfrm>
            <a:off x="233975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Oval 79"/>
          <p:cNvSpPr/>
          <p:nvPr/>
        </p:nvSpPr>
        <p:spPr>
          <a:xfrm>
            <a:off x="298782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1" name="Oval 80"/>
          <p:cNvSpPr/>
          <p:nvPr/>
        </p:nvSpPr>
        <p:spPr>
          <a:xfrm>
            <a:off x="3635896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2" name="Oval 81"/>
          <p:cNvSpPr/>
          <p:nvPr/>
        </p:nvSpPr>
        <p:spPr>
          <a:xfrm>
            <a:off x="428396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76540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6</a:t>
            </a:r>
          </a:p>
        </p:txBody>
      </p:sp>
      <p:sp>
        <p:nvSpPr>
          <p:cNvPr id="55" name="!!C21"/>
          <p:cNvSpPr/>
          <p:nvPr/>
        </p:nvSpPr>
        <p:spPr>
          <a:xfrm>
            <a:off x="1691680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!!C20"/>
          <p:cNvSpPr/>
          <p:nvPr/>
        </p:nvSpPr>
        <p:spPr>
          <a:xfrm>
            <a:off x="2339752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6" name="!!C19"/>
          <p:cNvSpPr/>
          <p:nvPr/>
        </p:nvSpPr>
        <p:spPr>
          <a:xfrm>
            <a:off x="2339752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!!C18"/>
          <p:cNvSpPr/>
          <p:nvPr/>
        </p:nvSpPr>
        <p:spPr>
          <a:xfrm>
            <a:off x="2987824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!!C17"/>
          <p:cNvSpPr/>
          <p:nvPr/>
        </p:nvSpPr>
        <p:spPr>
          <a:xfrm>
            <a:off x="2987824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7" name="!!C16"/>
          <p:cNvSpPr/>
          <p:nvPr/>
        </p:nvSpPr>
        <p:spPr>
          <a:xfrm>
            <a:off x="2987824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0" name="!!C15"/>
          <p:cNvSpPr/>
          <p:nvPr/>
        </p:nvSpPr>
        <p:spPr>
          <a:xfrm>
            <a:off x="3635896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!!C14"/>
          <p:cNvSpPr/>
          <p:nvPr/>
        </p:nvSpPr>
        <p:spPr>
          <a:xfrm>
            <a:off x="3635896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!!C13"/>
          <p:cNvSpPr/>
          <p:nvPr/>
        </p:nvSpPr>
        <p:spPr>
          <a:xfrm>
            <a:off x="3635896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!!C12"/>
          <p:cNvSpPr/>
          <p:nvPr/>
        </p:nvSpPr>
        <p:spPr>
          <a:xfrm>
            <a:off x="3635896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" name="!!C11"/>
          <p:cNvSpPr/>
          <p:nvPr/>
        </p:nvSpPr>
        <p:spPr>
          <a:xfrm>
            <a:off x="4283968" y="98389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1" name="!!C10"/>
          <p:cNvSpPr/>
          <p:nvPr/>
        </p:nvSpPr>
        <p:spPr>
          <a:xfrm>
            <a:off x="4283968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!!C9"/>
          <p:cNvSpPr/>
          <p:nvPr/>
        </p:nvSpPr>
        <p:spPr>
          <a:xfrm>
            <a:off x="4283968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!!C8"/>
          <p:cNvSpPr/>
          <p:nvPr/>
        </p:nvSpPr>
        <p:spPr>
          <a:xfrm>
            <a:off x="4283968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!!C7"/>
          <p:cNvSpPr/>
          <p:nvPr/>
        </p:nvSpPr>
        <p:spPr>
          <a:xfrm>
            <a:off x="4283968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!!C6"/>
          <p:cNvSpPr/>
          <p:nvPr/>
        </p:nvSpPr>
        <p:spPr>
          <a:xfrm>
            <a:off x="4932040" y="42156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!!C5"/>
          <p:cNvSpPr/>
          <p:nvPr/>
        </p:nvSpPr>
        <p:spPr>
          <a:xfrm>
            <a:off x="4932040" y="98389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!!C4"/>
          <p:cNvSpPr/>
          <p:nvPr/>
        </p:nvSpPr>
        <p:spPr>
          <a:xfrm>
            <a:off x="4932040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!!C3"/>
          <p:cNvSpPr/>
          <p:nvPr/>
        </p:nvSpPr>
        <p:spPr>
          <a:xfrm>
            <a:off x="4932040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4" name="!!C2"/>
          <p:cNvSpPr/>
          <p:nvPr/>
        </p:nvSpPr>
        <p:spPr>
          <a:xfrm>
            <a:off x="4932040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!!C1"/>
          <p:cNvSpPr/>
          <p:nvPr/>
        </p:nvSpPr>
        <p:spPr>
          <a:xfrm>
            <a:off x="4932040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2" name="TextBox 61"/>
          <p:cNvSpPr txBox="1"/>
          <p:nvPr/>
        </p:nvSpPr>
        <p:spPr>
          <a:xfrm>
            <a:off x="251520" y="3867894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84250" indent="-984250"/>
            <a:r>
              <a:rPr lang="en-AU" sz="2800" dirty="0">
                <a:solidFill>
                  <a:srgbClr val="FF0000"/>
                </a:solidFill>
              </a:rPr>
              <a:t>Q3	</a:t>
            </a:r>
            <a:r>
              <a:rPr lang="en-AU" sz="2800" dirty="0"/>
              <a:t>Generalise your answer for the sum of the first </a:t>
            </a:r>
            <a:r>
              <a:rPr lang="en-AU" sz="2800" i="1" dirty="0"/>
              <a:t>n</a:t>
            </a:r>
            <a:r>
              <a:rPr lang="en-AU" sz="2800" dirty="0"/>
              <a:t> whole numbers. </a:t>
            </a:r>
          </a:p>
        </p:txBody>
      </p:sp>
      <p:sp>
        <p:nvSpPr>
          <p:cNvPr id="4" name="Oval 3"/>
          <p:cNvSpPr/>
          <p:nvPr/>
        </p:nvSpPr>
        <p:spPr>
          <a:xfrm>
            <a:off x="1043608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1691680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2339752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2987824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>
            <a:off x="3635896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/>
          <p:cNvSpPr/>
          <p:nvPr/>
        </p:nvSpPr>
        <p:spPr>
          <a:xfrm>
            <a:off x="1043608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/>
          <p:cNvSpPr/>
          <p:nvPr/>
        </p:nvSpPr>
        <p:spPr>
          <a:xfrm>
            <a:off x="1691680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Oval 38"/>
          <p:cNvSpPr/>
          <p:nvPr/>
        </p:nvSpPr>
        <p:spPr>
          <a:xfrm>
            <a:off x="2339752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1043608" y="271576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1691680" y="271576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Oval 52"/>
          <p:cNvSpPr/>
          <p:nvPr/>
        </p:nvSpPr>
        <p:spPr>
          <a:xfrm>
            <a:off x="1043608" y="329183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C1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Oval 78"/>
          <p:cNvSpPr/>
          <p:nvPr/>
        </p:nvSpPr>
        <p:spPr>
          <a:xfrm>
            <a:off x="233975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Oval 79"/>
          <p:cNvSpPr/>
          <p:nvPr/>
        </p:nvSpPr>
        <p:spPr>
          <a:xfrm>
            <a:off x="298782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1" name="Oval 80"/>
          <p:cNvSpPr/>
          <p:nvPr/>
        </p:nvSpPr>
        <p:spPr>
          <a:xfrm>
            <a:off x="3635896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2" name="Oval 81"/>
          <p:cNvSpPr/>
          <p:nvPr/>
        </p:nvSpPr>
        <p:spPr>
          <a:xfrm>
            <a:off x="428396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98518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43608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1691680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2339752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2987824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>
            <a:off x="3635896" y="98107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/>
          <p:cNvSpPr/>
          <p:nvPr/>
        </p:nvSpPr>
        <p:spPr>
          <a:xfrm>
            <a:off x="2987824" y="1557143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/>
          <p:cNvSpPr/>
          <p:nvPr/>
        </p:nvSpPr>
        <p:spPr>
          <a:xfrm>
            <a:off x="1043608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/>
          <p:cNvSpPr/>
          <p:nvPr/>
        </p:nvSpPr>
        <p:spPr>
          <a:xfrm>
            <a:off x="1691680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Oval 38"/>
          <p:cNvSpPr/>
          <p:nvPr/>
        </p:nvSpPr>
        <p:spPr>
          <a:xfrm>
            <a:off x="2339752" y="2133207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1043608" y="271576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1691680" y="2709271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Oval 78"/>
          <p:cNvSpPr/>
          <p:nvPr/>
        </p:nvSpPr>
        <p:spPr>
          <a:xfrm>
            <a:off x="233975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Oval 79"/>
          <p:cNvSpPr/>
          <p:nvPr/>
        </p:nvSpPr>
        <p:spPr>
          <a:xfrm>
            <a:off x="298782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1" name="Oval 80"/>
          <p:cNvSpPr/>
          <p:nvPr/>
        </p:nvSpPr>
        <p:spPr>
          <a:xfrm>
            <a:off x="3635896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2" name="Oval 81"/>
          <p:cNvSpPr/>
          <p:nvPr/>
        </p:nvSpPr>
        <p:spPr>
          <a:xfrm>
            <a:off x="4283968" y="40501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5</a:t>
            </a:r>
          </a:p>
        </p:txBody>
      </p:sp>
      <p:sp>
        <p:nvSpPr>
          <p:cNvPr id="35" name="Oval 34"/>
          <p:cNvSpPr/>
          <p:nvPr/>
        </p:nvSpPr>
        <p:spPr>
          <a:xfrm>
            <a:off x="4283968" y="98389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0" name="Oval 39"/>
          <p:cNvSpPr/>
          <p:nvPr/>
        </p:nvSpPr>
        <p:spPr>
          <a:xfrm>
            <a:off x="3635896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1" name="Oval 40"/>
          <p:cNvSpPr/>
          <p:nvPr/>
        </p:nvSpPr>
        <p:spPr>
          <a:xfrm>
            <a:off x="4283968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Oval 42"/>
          <p:cNvSpPr/>
          <p:nvPr/>
        </p:nvSpPr>
        <p:spPr>
          <a:xfrm>
            <a:off x="2987824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Oval 43"/>
          <p:cNvSpPr/>
          <p:nvPr/>
        </p:nvSpPr>
        <p:spPr>
          <a:xfrm>
            <a:off x="3635896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4283968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Oval 48"/>
          <p:cNvSpPr/>
          <p:nvPr/>
        </p:nvSpPr>
        <p:spPr>
          <a:xfrm>
            <a:off x="2339752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Oval 49"/>
          <p:cNvSpPr/>
          <p:nvPr/>
        </p:nvSpPr>
        <p:spPr>
          <a:xfrm>
            <a:off x="2987824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Oval 50"/>
          <p:cNvSpPr/>
          <p:nvPr/>
        </p:nvSpPr>
        <p:spPr>
          <a:xfrm>
            <a:off x="3635896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Oval 51"/>
          <p:cNvSpPr/>
          <p:nvPr/>
        </p:nvSpPr>
        <p:spPr>
          <a:xfrm>
            <a:off x="4283968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A7E9DC8-11A8-4CD5-AA54-72239071DF34}"/>
              </a:ext>
            </a:extLst>
          </p:cNvPr>
          <p:cNvSpPr txBox="1"/>
          <p:nvPr/>
        </p:nvSpPr>
        <p:spPr>
          <a:xfrm>
            <a:off x="899592" y="3867894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84250" indent="-984250"/>
            <a:r>
              <a:rPr lang="en-AU" sz="2800" dirty="0"/>
              <a:t>Does your generalisation work here? </a:t>
            </a:r>
          </a:p>
        </p:txBody>
      </p:sp>
    </p:spTree>
    <p:extLst>
      <p:ext uri="{BB962C8B-B14F-4D97-AF65-F5344CB8AC3E}">
        <p14:creationId xmlns:p14="http://schemas.microsoft.com/office/powerpoint/2010/main" val="52562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43608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1691680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2339752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2987824" y="98757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>
            <a:off x="3635896" y="98107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/>
          <p:cNvSpPr/>
          <p:nvPr/>
        </p:nvSpPr>
        <p:spPr>
          <a:xfrm>
            <a:off x="2987824" y="1557143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/>
          <p:cNvSpPr/>
          <p:nvPr/>
        </p:nvSpPr>
        <p:spPr>
          <a:xfrm>
            <a:off x="1043608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/>
          <p:cNvSpPr/>
          <p:nvPr/>
        </p:nvSpPr>
        <p:spPr>
          <a:xfrm>
            <a:off x="1691680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Oval 38"/>
          <p:cNvSpPr/>
          <p:nvPr/>
        </p:nvSpPr>
        <p:spPr>
          <a:xfrm>
            <a:off x="2339752" y="2133207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Oval 78"/>
          <p:cNvSpPr/>
          <p:nvPr/>
        </p:nvSpPr>
        <p:spPr>
          <a:xfrm>
            <a:off x="233975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Oval 79"/>
          <p:cNvSpPr/>
          <p:nvPr/>
        </p:nvSpPr>
        <p:spPr>
          <a:xfrm>
            <a:off x="298782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1" name="Oval 80"/>
          <p:cNvSpPr/>
          <p:nvPr/>
        </p:nvSpPr>
        <p:spPr>
          <a:xfrm>
            <a:off x="3635896" y="411510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4</a:t>
            </a:r>
          </a:p>
        </p:txBody>
      </p:sp>
      <p:sp>
        <p:nvSpPr>
          <p:cNvPr id="40" name="Oval 39"/>
          <p:cNvSpPr/>
          <p:nvPr/>
        </p:nvSpPr>
        <p:spPr>
          <a:xfrm>
            <a:off x="3635896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Oval 42"/>
          <p:cNvSpPr/>
          <p:nvPr/>
        </p:nvSpPr>
        <p:spPr>
          <a:xfrm>
            <a:off x="2987824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Oval 43"/>
          <p:cNvSpPr/>
          <p:nvPr/>
        </p:nvSpPr>
        <p:spPr>
          <a:xfrm>
            <a:off x="3635896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2BF5740-8012-4687-90FF-76C3B529E868}"/>
              </a:ext>
            </a:extLst>
          </p:cNvPr>
          <p:cNvSpPr txBox="1"/>
          <p:nvPr/>
        </p:nvSpPr>
        <p:spPr>
          <a:xfrm>
            <a:off x="899592" y="3867894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84250" indent="-984250"/>
            <a:r>
              <a:rPr lang="en-AU" sz="2800" dirty="0"/>
              <a:t>What about here? </a:t>
            </a:r>
          </a:p>
        </p:txBody>
      </p:sp>
    </p:spTree>
    <p:extLst>
      <p:ext uri="{BB962C8B-B14F-4D97-AF65-F5344CB8AC3E}">
        <p14:creationId xmlns:p14="http://schemas.microsoft.com/office/powerpoint/2010/main" val="203179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43608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1691680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2339752" y="98757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2987824" y="98757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/>
          <p:cNvSpPr/>
          <p:nvPr/>
        </p:nvSpPr>
        <p:spPr>
          <a:xfrm>
            <a:off x="2987824" y="1557143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Oval 78"/>
          <p:cNvSpPr/>
          <p:nvPr/>
        </p:nvSpPr>
        <p:spPr>
          <a:xfrm>
            <a:off x="233975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Oval 79"/>
          <p:cNvSpPr/>
          <p:nvPr/>
        </p:nvSpPr>
        <p:spPr>
          <a:xfrm>
            <a:off x="2987824" y="411510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336561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43608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1691680" y="98757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2339752" y="98757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Oval 78"/>
          <p:cNvSpPr/>
          <p:nvPr/>
        </p:nvSpPr>
        <p:spPr>
          <a:xfrm>
            <a:off x="2339752" y="411510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544838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85000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1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Triangular Numbers</a:t>
            </a:r>
          </a:p>
        </p:txBody>
      </p:sp>
    </p:spTree>
    <p:extLst>
      <p:ext uri="{BB962C8B-B14F-4D97-AF65-F5344CB8AC3E}">
        <p14:creationId xmlns:p14="http://schemas.microsoft.com/office/powerpoint/2010/main" val="2743167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756469F-86D0-4DA6-BAC0-B1F9503DA950}"/>
              </a:ext>
            </a:extLst>
          </p:cNvPr>
          <p:cNvSpPr txBox="1"/>
          <p:nvPr/>
        </p:nvSpPr>
        <p:spPr>
          <a:xfrm>
            <a:off x="251520" y="3795886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84250" indent="-984250">
              <a:tabLst>
                <a:tab pos="984250" algn="l"/>
              </a:tabLst>
            </a:pPr>
            <a:r>
              <a:rPr lang="en-AU" sz="2800" dirty="0">
                <a:solidFill>
                  <a:srgbClr val="FF0000"/>
                </a:solidFill>
              </a:rPr>
              <a:t>Q4 	</a:t>
            </a:r>
            <a:r>
              <a:rPr lang="en-AU" sz="2800" dirty="0"/>
              <a:t>Use your formula to calculate the sum of the first 100 whole numbers. </a:t>
            </a:r>
            <a:r>
              <a:rPr lang="en-AU" sz="2800" dirty="0">
                <a:solidFill>
                  <a:srgbClr val="FF0000"/>
                </a:solidFill>
              </a:rPr>
              <a:t>Try and beat the animation!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85E962-DE63-4803-A267-6C96EBFFF606}"/>
              </a:ext>
            </a:extLst>
          </p:cNvPr>
          <p:cNvSpPr txBox="1"/>
          <p:nvPr/>
        </p:nvSpPr>
        <p:spPr>
          <a:xfrm>
            <a:off x="251520" y="339502"/>
            <a:ext cx="864096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600" dirty="0"/>
              <a:t>1 + 2 + 3 + 4 + 5 + 6 + 7 + 8 + 9 + 10 + 11 + 12 + 13 + 14 + 15 + 16 + 17 + 18 + 19 + 20 + 21 + 22 + 23 + 24 + 25 + 26 + 27 + 28 + 29 + 30 + 31 + 32 + 33 + 34 + 35 + 36 + 37 + 38 + 39 + 40 + 41 + 42 + 43 + 44 + 45 + 46 + 47 + 48 + 49 + 50 + 51 + 52 + 53 + 54 + 55 + 56 + 57 + 58 + 59 + 60 + 61 + 62 + 63 + 64 + 65 + 66 + 67 + 68 + 69 + 70 + 71 + 72 + 73 + 74 + 75 + 76 + 77 + 78 + 79 + 80 + 81 + 82 + 83 + 84 + 85 + 86 + 87 + 88 + 89 + 90 + 91 + 92 + 93 + 94 + 95 + 96 + 97 + 98 + 99 + 100 </a:t>
            </a:r>
          </a:p>
          <a:p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4510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A8526C0-BD5E-458F-A86C-EE7110706B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19"/>
          <a:stretch/>
        </p:blipFill>
        <p:spPr>
          <a:xfrm>
            <a:off x="0" y="51470"/>
            <a:ext cx="3610062" cy="471339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65662D-566A-4127-8038-F693B6E65B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94792"/>
            <a:ext cx="2448272" cy="9361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F3CFAF-2EDC-436F-B1C3-D43309E66785}"/>
              </a:ext>
            </a:extLst>
          </p:cNvPr>
          <p:cNvSpPr txBox="1"/>
          <p:nvPr/>
        </p:nvSpPr>
        <p:spPr>
          <a:xfrm>
            <a:off x="3419872" y="2571750"/>
            <a:ext cx="5400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725" indent="-720725">
              <a:tabLst>
                <a:tab pos="720725" algn="l"/>
              </a:tabLst>
            </a:pPr>
            <a:r>
              <a:rPr lang="en-AU" sz="2800" dirty="0">
                <a:solidFill>
                  <a:srgbClr val="FF0000"/>
                </a:solidFill>
              </a:rPr>
              <a:t>Q5 	</a:t>
            </a:r>
            <a:r>
              <a:rPr lang="en-AU" sz="2800" dirty="0"/>
              <a:t>Use the sum command on your calculator to work out the sum of the first 100 numbers. </a:t>
            </a:r>
            <a:endParaRPr lang="en-AU" sz="2800" dirty="0">
              <a:solidFill>
                <a:srgbClr val="FF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57E9708-F8FA-4A34-8B89-BA8EE1AE35DA}"/>
              </a:ext>
            </a:extLst>
          </p:cNvPr>
          <p:cNvSpPr/>
          <p:nvPr/>
        </p:nvSpPr>
        <p:spPr>
          <a:xfrm>
            <a:off x="2359280" y="2067695"/>
            <a:ext cx="684076" cy="368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5F803B-5487-4F73-AF10-78138CEE55D1}"/>
              </a:ext>
            </a:extLst>
          </p:cNvPr>
          <p:cNvSpPr/>
          <p:nvPr/>
        </p:nvSpPr>
        <p:spPr>
          <a:xfrm>
            <a:off x="1060084" y="3324782"/>
            <a:ext cx="504056" cy="432048"/>
          </a:xfrm>
          <a:prstGeom prst="round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8760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75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6" grpId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95537" y="1707654"/>
            <a:ext cx="6336704" cy="175432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A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Visual and Numerical Intuition </a:t>
            </a:r>
            <a:endParaRPr lang="en-A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8526C0-BD5E-458F-A86C-EE7110706B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4536"/>
            <a:ext cx="2313918" cy="462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1166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/>
          <p:nvPr/>
        </p:nvSpPr>
        <p:spPr>
          <a:xfrm>
            <a:off x="1043608" y="40356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A6C735-EECD-4F49-83C7-609057C41B3D}"/>
              </a:ext>
            </a:extLst>
          </p:cNvPr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Sums of Odd Numbers</a:t>
            </a:r>
          </a:p>
        </p:txBody>
      </p:sp>
    </p:spTree>
    <p:extLst>
      <p:ext uri="{BB962C8B-B14F-4D97-AF65-F5344CB8AC3E}">
        <p14:creationId xmlns:p14="http://schemas.microsoft.com/office/powerpoint/2010/main" val="31996375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/>
          <p:nvPr/>
        </p:nvSpPr>
        <p:spPr>
          <a:xfrm>
            <a:off x="1041157" y="977203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E8DFC9A-41A0-4ED7-B782-16F5AC8482DA}"/>
              </a:ext>
            </a:extLst>
          </p:cNvPr>
          <p:cNvSpPr/>
          <p:nvPr/>
        </p:nvSpPr>
        <p:spPr>
          <a:xfrm>
            <a:off x="1677338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24753B1-54A6-4D64-92DD-DEB8ECC5E236}"/>
              </a:ext>
            </a:extLst>
          </p:cNvPr>
          <p:cNvSpPr/>
          <p:nvPr/>
        </p:nvSpPr>
        <p:spPr>
          <a:xfrm>
            <a:off x="1671533" y="977203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245AFD-0573-41F9-8D5D-7C4E897B17C6}"/>
              </a:ext>
            </a:extLst>
          </p:cNvPr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Sums of Odd Numbers</a:t>
            </a:r>
          </a:p>
        </p:txBody>
      </p:sp>
    </p:spTree>
    <p:extLst>
      <p:ext uri="{BB962C8B-B14F-4D97-AF65-F5344CB8AC3E}">
        <p14:creationId xmlns:p14="http://schemas.microsoft.com/office/powerpoint/2010/main" val="77466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/>
          <p:nvPr/>
        </p:nvSpPr>
        <p:spPr>
          <a:xfrm>
            <a:off x="1041157" y="154289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2B04A35-8D52-431D-9FD2-6296AC8303FF}"/>
              </a:ext>
            </a:extLst>
          </p:cNvPr>
          <p:cNvSpPr/>
          <p:nvPr/>
        </p:nvSpPr>
        <p:spPr>
          <a:xfrm>
            <a:off x="2300683" y="154289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E8DFC9A-41A0-4ED7-B782-16F5AC8482DA}"/>
              </a:ext>
            </a:extLst>
          </p:cNvPr>
          <p:cNvSpPr/>
          <p:nvPr/>
        </p:nvSpPr>
        <p:spPr>
          <a:xfrm>
            <a:off x="2301909" y="404771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D53C039-2580-4342-BE1A-A155F6DCA8FE}"/>
              </a:ext>
            </a:extLst>
          </p:cNvPr>
          <p:cNvSpPr/>
          <p:nvPr/>
        </p:nvSpPr>
        <p:spPr>
          <a:xfrm>
            <a:off x="2301909" y="970464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24753B1-54A6-4D64-92DD-DEB8ECC5E236}"/>
              </a:ext>
            </a:extLst>
          </p:cNvPr>
          <p:cNvSpPr/>
          <p:nvPr/>
        </p:nvSpPr>
        <p:spPr>
          <a:xfrm>
            <a:off x="1670920" y="154289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val 3"/>
          <p:cNvSpPr/>
          <p:nvPr/>
        </p:nvSpPr>
        <p:spPr>
          <a:xfrm>
            <a:off x="1043608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73371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7BD3C6-6F1E-4F46-B442-B5192FD22CEB}"/>
              </a:ext>
            </a:extLst>
          </p:cNvPr>
          <p:cNvSpPr/>
          <p:nvPr/>
        </p:nvSpPr>
        <p:spPr>
          <a:xfrm>
            <a:off x="1673371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8E94D4-DE23-4D98-B101-BC445BBD7673}"/>
              </a:ext>
            </a:extLst>
          </p:cNvPr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Sums of Odd Numbers</a:t>
            </a:r>
          </a:p>
        </p:txBody>
      </p:sp>
    </p:spTree>
    <p:extLst>
      <p:ext uri="{BB962C8B-B14F-4D97-AF65-F5344CB8AC3E}">
        <p14:creationId xmlns:p14="http://schemas.microsoft.com/office/powerpoint/2010/main" val="193692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2" grpId="0" animBg="1"/>
      <p:bldP spid="17" grpId="0" animBg="1"/>
      <p:bldP spid="18" grpId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0">
            <a:extLst>
              <a:ext uri="{FF2B5EF4-FFF2-40B4-BE49-F238E27FC236}">
                <a16:creationId xmlns:a16="http://schemas.microsoft.com/office/drawing/2014/main" id="{BBE71B0C-80B5-42EE-94F5-29E0667888A1}"/>
              </a:ext>
            </a:extLst>
          </p:cNvPr>
          <p:cNvSpPr/>
          <p:nvPr/>
        </p:nvSpPr>
        <p:spPr>
          <a:xfrm>
            <a:off x="2930446" y="2107709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1157" y="2107709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2B04A35-8D52-431D-9FD2-6296AC8303FF}"/>
              </a:ext>
            </a:extLst>
          </p:cNvPr>
          <p:cNvSpPr/>
          <p:nvPr/>
        </p:nvSpPr>
        <p:spPr>
          <a:xfrm>
            <a:off x="2300683" y="2107709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8D411F8-78D4-4CE2-931E-B832519DA2BD}"/>
              </a:ext>
            </a:extLst>
          </p:cNvPr>
          <p:cNvSpPr/>
          <p:nvPr/>
        </p:nvSpPr>
        <p:spPr>
          <a:xfrm>
            <a:off x="2924970" y="154201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E8DFC9A-41A0-4ED7-B782-16F5AC8482DA}"/>
              </a:ext>
            </a:extLst>
          </p:cNvPr>
          <p:cNvSpPr/>
          <p:nvPr/>
        </p:nvSpPr>
        <p:spPr>
          <a:xfrm>
            <a:off x="2924970" y="41063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D53C039-2580-4342-BE1A-A155F6DCA8FE}"/>
              </a:ext>
            </a:extLst>
          </p:cNvPr>
          <p:cNvSpPr/>
          <p:nvPr/>
        </p:nvSpPr>
        <p:spPr>
          <a:xfrm>
            <a:off x="2924970" y="976323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24753B1-54A6-4D64-92DD-DEB8ECC5E236}"/>
              </a:ext>
            </a:extLst>
          </p:cNvPr>
          <p:cNvSpPr/>
          <p:nvPr/>
        </p:nvSpPr>
        <p:spPr>
          <a:xfrm>
            <a:off x="1670920" y="2107709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val 3"/>
          <p:cNvSpPr/>
          <p:nvPr/>
        </p:nvSpPr>
        <p:spPr>
          <a:xfrm>
            <a:off x="1043608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73371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4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7BD3C6-6F1E-4F46-B442-B5192FD22CEB}"/>
              </a:ext>
            </a:extLst>
          </p:cNvPr>
          <p:cNvSpPr/>
          <p:nvPr/>
        </p:nvSpPr>
        <p:spPr>
          <a:xfrm>
            <a:off x="1673371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D52E567-7CE5-4B74-8682-164D6720D177}"/>
              </a:ext>
            </a:extLst>
          </p:cNvPr>
          <p:cNvSpPr/>
          <p:nvPr/>
        </p:nvSpPr>
        <p:spPr>
          <a:xfrm>
            <a:off x="230313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892EC00-21A9-4847-BBB9-E87B438007C2}"/>
              </a:ext>
            </a:extLst>
          </p:cNvPr>
          <p:cNvSpPr/>
          <p:nvPr/>
        </p:nvSpPr>
        <p:spPr>
          <a:xfrm>
            <a:off x="2303134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93398B8-D694-4F4B-B659-99C2BC4B0DE3}"/>
              </a:ext>
            </a:extLst>
          </p:cNvPr>
          <p:cNvSpPr/>
          <p:nvPr/>
        </p:nvSpPr>
        <p:spPr>
          <a:xfrm>
            <a:off x="2303134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EA9CF3E-D5E8-44A8-9386-1087AA07084C}"/>
              </a:ext>
            </a:extLst>
          </p:cNvPr>
          <p:cNvSpPr/>
          <p:nvPr/>
        </p:nvSpPr>
        <p:spPr>
          <a:xfrm>
            <a:off x="1673371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857C7E3-3983-457F-A120-B1216B7C0B58}"/>
              </a:ext>
            </a:extLst>
          </p:cNvPr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Sums of Odd Numbers</a:t>
            </a:r>
          </a:p>
        </p:txBody>
      </p:sp>
    </p:spTree>
    <p:extLst>
      <p:ext uri="{BB962C8B-B14F-4D97-AF65-F5344CB8AC3E}">
        <p14:creationId xmlns:p14="http://schemas.microsoft.com/office/powerpoint/2010/main" val="281656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9" grpId="0" animBg="1"/>
      <p:bldP spid="12" grpId="0" animBg="1"/>
      <p:bldP spid="14" grpId="0" animBg="1"/>
      <p:bldP spid="17" grpId="0" animBg="1"/>
      <p:bldP spid="18" grpId="0" animBg="1"/>
      <p:bldP spid="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>
            <a:extLst>
              <a:ext uri="{FF2B5EF4-FFF2-40B4-BE49-F238E27FC236}">
                <a16:creationId xmlns:a16="http://schemas.microsoft.com/office/drawing/2014/main" id="{5ACD38BE-1D11-4C24-B1C3-B920F9500495}"/>
              </a:ext>
            </a:extLst>
          </p:cNvPr>
          <p:cNvSpPr/>
          <p:nvPr/>
        </p:nvSpPr>
        <p:spPr>
          <a:xfrm>
            <a:off x="2932897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val 3"/>
          <p:cNvSpPr/>
          <p:nvPr/>
        </p:nvSpPr>
        <p:spPr>
          <a:xfrm>
            <a:off x="1043608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267428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73371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5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2B04A35-8D52-431D-9FD2-6296AC8303FF}"/>
              </a:ext>
            </a:extLst>
          </p:cNvPr>
          <p:cNvSpPr/>
          <p:nvPr/>
        </p:nvSpPr>
        <p:spPr>
          <a:xfrm>
            <a:off x="2303134" y="267428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8D411F8-78D4-4CE2-931E-B832519DA2BD}"/>
              </a:ext>
            </a:extLst>
          </p:cNvPr>
          <p:cNvSpPr/>
          <p:nvPr/>
        </p:nvSpPr>
        <p:spPr>
          <a:xfrm>
            <a:off x="3562662" y="154289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7BD3C6-6F1E-4F46-B442-B5192FD22CEB}"/>
              </a:ext>
            </a:extLst>
          </p:cNvPr>
          <p:cNvSpPr/>
          <p:nvPr/>
        </p:nvSpPr>
        <p:spPr>
          <a:xfrm>
            <a:off x="1673371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E826AC0-C496-4662-BF56-14160EF34FDA}"/>
              </a:ext>
            </a:extLst>
          </p:cNvPr>
          <p:cNvSpPr/>
          <p:nvPr/>
        </p:nvSpPr>
        <p:spPr>
          <a:xfrm>
            <a:off x="3562662" y="2108589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E8DFC9A-41A0-4ED7-B782-16F5AC8482DA}"/>
              </a:ext>
            </a:extLst>
          </p:cNvPr>
          <p:cNvSpPr/>
          <p:nvPr/>
        </p:nvSpPr>
        <p:spPr>
          <a:xfrm>
            <a:off x="3562662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D53C039-2580-4342-BE1A-A155F6DCA8FE}"/>
              </a:ext>
            </a:extLst>
          </p:cNvPr>
          <p:cNvSpPr/>
          <p:nvPr/>
        </p:nvSpPr>
        <p:spPr>
          <a:xfrm>
            <a:off x="3562662" y="977203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D52E567-7CE5-4B74-8682-164D6720D177}"/>
              </a:ext>
            </a:extLst>
          </p:cNvPr>
          <p:cNvSpPr/>
          <p:nvPr/>
        </p:nvSpPr>
        <p:spPr>
          <a:xfrm>
            <a:off x="230313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892EC00-21A9-4847-BBB9-E87B438007C2}"/>
              </a:ext>
            </a:extLst>
          </p:cNvPr>
          <p:cNvSpPr/>
          <p:nvPr/>
        </p:nvSpPr>
        <p:spPr>
          <a:xfrm>
            <a:off x="2303134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93398B8-D694-4F4B-B659-99C2BC4B0DE3}"/>
              </a:ext>
            </a:extLst>
          </p:cNvPr>
          <p:cNvSpPr/>
          <p:nvPr/>
        </p:nvSpPr>
        <p:spPr>
          <a:xfrm>
            <a:off x="2303134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EA9CF3E-D5E8-44A8-9386-1087AA07084C}"/>
              </a:ext>
            </a:extLst>
          </p:cNvPr>
          <p:cNvSpPr/>
          <p:nvPr/>
        </p:nvSpPr>
        <p:spPr>
          <a:xfrm>
            <a:off x="1673371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BB0C00A-E2E4-4AE7-926B-D7BC2615ADEA}"/>
              </a:ext>
            </a:extLst>
          </p:cNvPr>
          <p:cNvSpPr/>
          <p:nvPr/>
        </p:nvSpPr>
        <p:spPr>
          <a:xfrm>
            <a:off x="2932897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B7B3829-EEFB-4B72-835D-FF996AAC3A45}"/>
              </a:ext>
            </a:extLst>
          </p:cNvPr>
          <p:cNvSpPr/>
          <p:nvPr/>
        </p:nvSpPr>
        <p:spPr>
          <a:xfrm>
            <a:off x="2932897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52F3AA3-D666-456A-9747-5F67D833F26C}"/>
              </a:ext>
            </a:extLst>
          </p:cNvPr>
          <p:cNvSpPr/>
          <p:nvPr/>
        </p:nvSpPr>
        <p:spPr>
          <a:xfrm>
            <a:off x="2932285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24753B1-54A6-4D64-92DD-DEB8ECC5E236}"/>
              </a:ext>
            </a:extLst>
          </p:cNvPr>
          <p:cNvSpPr/>
          <p:nvPr/>
        </p:nvSpPr>
        <p:spPr>
          <a:xfrm>
            <a:off x="1673371" y="267428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BE71B0C-80B5-42EE-94F5-29E0667888A1}"/>
              </a:ext>
            </a:extLst>
          </p:cNvPr>
          <p:cNvSpPr/>
          <p:nvPr/>
        </p:nvSpPr>
        <p:spPr>
          <a:xfrm>
            <a:off x="2932897" y="267428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A88FA97-5440-471F-BC38-35BDA37F31C1}"/>
              </a:ext>
            </a:extLst>
          </p:cNvPr>
          <p:cNvSpPr/>
          <p:nvPr/>
        </p:nvSpPr>
        <p:spPr>
          <a:xfrm>
            <a:off x="3562662" y="267428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FA9E383-CBB2-4C81-A3E6-9221082FC0EC}"/>
              </a:ext>
            </a:extLst>
          </p:cNvPr>
          <p:cNvSpPr/>
          <p:nvPr/>
        </p:nvSpPr>
        <p:spPr>
          <a:xfrm>
            <a:off x="2301909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360858F-6657-4DE3-9008-99CAF44B34B4}"/>
              </a:ext>
            </a:extLst>
          </p:cNvPr>
          <p:cNvSpPr/>
          <p:nvPr/>
        </p:nvSpPr>
        <p:spPr>
          <a:xfrm>
            <a:off x="1671533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3476879-862D-4976-A745-5F2A146FB60D}"/>
              </a:ext>
            </a:extLst>
          </p:cNvPr>
          <p:cNvSpPr/>
          <p:nvPr/>
        </p:nvSpPr>
        <p:spPr>
          <a:xfrm>
            <a:off x="1041157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B75326F-35DF-447F-80A3-CD467400EB56}"/>
              </a:ext>
            </a:extLst>
          </p:cNvPr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Sums of Odd Numbers</a:t>
            </a:r>
          </a:p>
        </p:txBody>
      </p:sp>
    </p:spTree>
    <p:extLst>
      <p:ext uri="{BB962C8B-B14F-4D97-AF65-F5344CB8AC3E}">
        <p14:creationId xmlns:p14="http://schemas.microsoft.com/office/powerpoint/2010/main" val="219398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2" grpId="0" animBg="1"/>
      <p:bldP spid="14" grpId="0" animBg="1"/>
      <p:bldP spid="16" grpId="0" animBg="1"/>
      <p:bldP spid="17" grpId="0" animBg="1"/>
      <p:bldP spid="18" grpId="0" animBg="1"/>
      <p:bldP spid="28" grpId="0" animBg="1"/>
      <p:bldP spid="31" grpId="0" animBg="1"/>
      <p:bldP spid="3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>
            <a:extLst>
              <a:ext uri="{FF2B5EF4-FFF2-40B4-BE49-F238E27FC236}">
                <a16:creationId xmlns:a16="http://schemas.microsoft.com/office/drawing/2014/main" id="{5ACD38BE-1D11-4C24-B1C3-B920F9500495}"/>
              </a:ext>
            </a:extLst>
          </p:cNvPr>
          <p:cNvSpPr/>
          <p:nvPr/>
        </p:nvSpPr>
        <p:spPr>
          <a:xfrm>
            <a:off x="2932897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val 3"/>
          <p:cNvSpPr/>
          <p:nvPr/>
        </p:nvSpPr>
        <p:spPr>
          <a:xfrm>
            <a:off x="1043608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267428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73371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5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2B04A35-8D52-431D-9FD2-6296AC8303FF}"/>
              </a:ext>
            </a:extLst>
          </p:cNvPr>
          <p:cNvSpPr/>
          <p:nvPr/>
        </p:nvSpPr>
        <p:spPr>
          <a:xfrm>
            <a:off x="2303134" y="267428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8D411F8-78D4-4CE2-931E-B832519DA2BD}"/>
              </a:ext>
            </a:extLst>
          </p:cNvPr>
          <p:cNvSpPr/>
          <p:nvPr/>
        </p:nvSpPr>
        <p:spPr>
          <a:xfrm>
            <a:off x="3562662" y="154289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7BD3C6-6F1E-4F46-B442-B5192FD22CEB}"/>
              </a:ext>
            </a:extLst>
          </p:cNvPr>
          <p:cNvSpPr/>
          <p:nvPr/>
        </p:nvSpPr>
        <p:spPr>
          <a:xfrm>
            <a:off x="1673371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E826AC0-C496-4662-BF56-14160EF34FDA}"/>
              </a:ext>
            </a:extLst>
          </p:cNvPr>
          <p:cNvSpPr/>
          <p:nvPr/>
        </p:nvSpPr>
        <p:spPr>
          <a:xfrm>
            <a:off x="3562662" y="2108589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E8DFC9A-41A0-4ED7-B782-16F5AC8482DA}"/>
              </a:ext>
            </a:extLst>
          </p:cNvPr>
          <p:cNvSpPr/>
          <p:nvPr/>
        </p:nvSpPr>
        <p:spPr>
          <a:xfrm>
            <a:off x="3562662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D53C039-2580-4342-BE1A-A155F6DCA8FE}"/>
              </a:ext>
            </a:extLst>
          </p:cNvPr>
          <p:cNvSpPr/>
          <p:nvPr/>
        </p:nvSpPr>
        <p:spPr>
          <a:xfrm>
            <a:off x="3562662" y="977203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D52E567-7CE5-4B74-8682-164D6720D177}"/>
              </a:ext>
            </a:extLst>
          </p:cNvPr>
          <p:cNvSpPr/>
          <p:nvPr/>
        </p:nvSpPr>
        <p:spPr>
          <a:xfrm>
            <a:off x="230313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892EC00-21A9-4847-BBB9-E87B438007C2}"/>
              </a:ext>
            </a:extLst>
          </p:cNvPr>
          <p:cNvSpPr/>
          <p:nvPr/>
        </p:nvSpPr>
        <p:spPr>
          <a:xfrm>
            <a:off x="2303134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93398B8-D694-4F4B-B659-99C2BC4B0DE3}"/>
              </a:ext>
            </a:extLst>
          </p:cNvPr>
          <p:cNvSpPr/>
          <p:nvPr/>
        </p:nvSpPr>
        <p:spPr>
          <a:xfrm>
            <a:off x="2303134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EA9CF3E-D5E8-44A8-9386-1087AA07084C}"/>
              </a:ext>
            </a:extLst>
          </p:cNvPr>
          <p:cNvSpPr/>
          <p:nvPr/>
        </p:nvSpPr>
        <p:spPr>
          <a:xfrm>
            <a:off x="1673371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BB0C00A-E2E4-4AE7-926B-D7BC2615ADEA}"/>
              </a:ext>
            </a:extLst>
          </p:cNvPr>
          <p:cNvSpPr/>
          <p:nvPr/>
        </p:nvSpPr>
        <p:spPr>
          <a:xfrm>
            <a:off x="2932897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B7B3829-EEFB-4B72-835D-FF996AAC3A45}"/>
              </a:ext>
            </a:extLst>
          </p:cNvPr>
          <p:cNvSpPr/>
          <p:nvPr/>
        </p:nvSpPr>
        <p:spPr>
          <a:xfrm>
            <a:off x="2932897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52F3AA3-D666-456A-9747-5F67D833F26C}"/>
              </a:ext>
            </a:extLst>
          </p:cNvPr>
          <p:cNvSpPr/>
          <p:nvPr/>
        </p:nvSpPr>
        <p:spPr>
          <a:xfrm>
            <a:off x="2932285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24753B1-54A6-4D64-92DD-DEB8ECC5E236}"/>
              </a:ext>
            </a:extLst>
          </p:cNvPr>
          <p:cNvSpPr/>
          <p:nvPr/>
        </p:nvSpPr>
        <p:spPr>
          <a:xfrm>
            <a:off x="1673371" y="267428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BE71B0C-80B5-42EE-94F5-29E0667888A1}"/>
              </a:ext>
            </a:extLst>
          </p:cNvPr>
          <p:cNvSpPr/>
          <p:nvPr/>
        </p:nvSpPr>
        <p:spPr>
          <a:xfrm>
            <a:off x="2932897" y="267428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A88FA97-5440-471F-BC38-35BDA37F31C1}"/>
              </a:ext>
            </a:extLst>
          </p:cNvPr>
          <p:cNvSpPr/>
          <p:nvPr/>
        </p:nvSpPr>
        <p:spPr>
          <a:xfrm>
            <a:off x="3562662" y="267428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FA9E383-CBB2-4C81-A3E6-9221082FC0EC}"/>
              </a:ext>
            </a:extLst>
          </p:cNvPr>
          <p:cNvSpPr/>
          <p:nvPr/>
        </p:nvSpPr>
        <p:spPr>
          <a:xfrm>
            <a:off x="2301909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360858F-6657-4DE3-9008-99CAF44B34B4}"/>
              </a:ext>
            </a:extLst>
          </p:cNvPr>
          <p:cNvSpPr/>
          <p:nvPr/>
        </p:nvSpPr>
        <p:spPr>
          <a:xfrm>
            <a:off x="1671533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3476879-862D-4976-A745-5F2A146FB60D}"/>
              </a:ext>
            </a:extLst>
          </p:cNvPr>
          <p:cNvSpPr/>
          <p:nvPr/>
        </p:nvSpPr>
        <p:spPr>
          <a:xfrm>
            <a:off x="1041157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9EA321D-26D7-496A-A759-BCB72E5CA6EC}"/>
              </a:ext>
            </a:extLst>
          </p:cNvPr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Sums of Odd Numbers</a:t>
            </a:r>
          </a:p>
        </p:txBody>
      </p:sp>
    </p:spTree>
    <p:extLst>
      <p:ext uri="{BB962C8B-B14F-4D97-AF65-F5344CB8AC3E}">
        <p14:creationId xmlns:p14="http://schemas.microsoft.com/office/powerpoint/2010/main" val="12004206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>
            <a:extLst>
              <a:ext uri="{FF2B5EF4-FFF2-40B4-BE49-F238E27FC236}">
                <a16:creationId xmlns:a16="http://schemas.microsoft.com/office/drawing/2014/main" id="{5ACD38BE-1D11-4C24-B1C3-B920F9500495}"/>
              </a:ext>
            </a:extLst>
          </p:cNvPr>
          <p:cNvSpPr/>
          <p:nvPr/>
        </p:nvSpPr>
        <p:spPr>
          <a:xfrm>
            <a:off x="2932897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val 3"/>
          <p:cNvSpPr/>
          <p:nvPr/>
        </p:nvSpPr>
        <p:spPr>
          <a:xfrm>
            <a:off x="1043608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73371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6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Sums of Odd Numbers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2B04A35-8D52-431D-9FD2-6296AC8303FF}"/>
              </a:ext>
            </a:extLst>
          </p:cNvPr>
          <p:cNvSpPr/>
          <p:nvPr/>
        </p:nvSpPr>
        <p:spPr>
          <a:xfrm>
            <a:off x="2303134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8D411F8-78D4-4CE2-931E-B832519DA2BD}"/>
              </a:ext>
            </a:extLst>
          </p:cNvPr>
          <p:cNvSpPr/>
          <p:nvPr/>
        </p:nvSpPr>
        <p:spPr>
          <a:xfrm>
            <a:off x="3562662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7BD3C6-6F1E-4F46-B442-B5192FD22CEB}"/>
              </a:ext>
            </a:extLst>
          </p:cNvPr>
          <p:cNvSpPr/>
          <p:nvPr/>
        </p:nvSpPr>
        <p:spPr>
          <a:xfrm>
            <a:off x="1673371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E826AC0-C496-4662-BF56-14160EF34FDA}"/>
              </a:ext>
            </a:extLst>
          </p:cNvPr>
          <p:cNvSpPr/>
          <p:nvPr/>
        </p:nvSpPr>
        <p:spPr>
          <a:xfrm>
            <a:off x="3562662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E8DFC9A-41A0-4ED7-B782-16F5AC8482DA}"/>
              </a:ext>
            </a:extLst>
          </p:cNvPr>
          <p:cNvSpPr/>
          <p:nvPr/>
        </p:nvSpPr>
        <p:spPr>
          <a:xfrm>
            <a:off x="3562662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D53C039-2580-4342-BE1A-A155F6DCA8FE}"/>
              </a:ext>
            </a:extLst>
          </p:cNvPr>
          <p:cNvSpPr/>
          <p:nvPr/>
        </p:nvSpPr>
        <p:spPr>
          <a:xfrm>
            <a:off x="3562662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D52E567-7CE5-4B74-8682-164D6720D177}"/>
              </a:ext>
            </a:extLst>
          </p:cNvPr>
          <p:cNvSpPr/>
          <p:nvPr/>
        </p:nvSpPr>
        <p:spPr>
          <a:xfrm>
            <a:off x="230313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892EC00-21A9-4847-BBB9-E87B438007C2}"/>
              </a:ext>
            </a:extLst>
          </p:cNvPr>
          <p:cNvSpPr/>
          <p:nvPr/>
        </p:nvSpPr>
        <p:spPr>
          <a:xfrm>
            <a:off x="2303134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93398B8-D694-4F4B-B659-99C2BC4B0DE3}"/>
              </a:ext>
            </a:extLst>
          </p:cNvPr>
          <p:cNvSpPr/>
          <p:nvPr/>
        </p:nvSpPr>
        <p:spPr>
          <a:xfrm>
            <a:off x="2303134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EA9CF3E-D5E8-44A8-9386-1087AA07084C}"/>
              </a:ext>
            </a:extLst>
          </p:cNvPr>
          <p:cNvSpPr/>
          <p:nvPr/>
        </p:nvSpPr>
        <p:spPr>
          <a:xfrm>
            <a:off x="1673371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BB0C00A-E2E4-4AE7-926B-D7BC2615ADEA}"/>
              </a:ext>
            </a:extLst>
          </p:cNvPr>
          <p:cNvSpPr/>
          <p:nvPr/>
        </p:nvSpPr>
        <p:spPr>
          <a:xfrm>
            <a:off x="2932897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B7B3829-EEFB-4B72-835D-FF996AAC3A45}"/>
              </a:ext>
            </a:extLst>
          </p:cNvPr>
          <p:cNvSpPr/>
          <p:nvPr/>
        </p:nvSpPr>
        <p:spPr>
          <a:xfrm>
            <a:off x="2932897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52F3AA3-D666-456A-9747-5F67D833F26C}"/>
              </a:ext>
            </a:extLst>
          </p:cNvPr>
          <p:cNvSpPr/>
          <p:nvPr/>
        </p:nvSpPr>
        <p:spPr>
          <a:xfrm>
            <a:off x="2932285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24753B1-54A6-4D64-92DD-DEB8ECC5E236}"/>
              </a:ext>
            </a:extLst>
          </p:cNvPr>
          <p:cNvSpPr/>
          <p:nvPr/>
        </p:nvSpPr>
        <p:spPr>
          <a:xfrm>
            <a:off x="1673371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BE71B0C-80B5-42EE-94F5-29E0667888A1}"/>
              </a:ext>
            </a:extLst>
          </p:cNvPr>
          <p:cNvSpPr/>
          <p:nvPr/>
        </p:nvSpPr>
        <p:spPr>
          <a:xfrm>
            <a:off x="2932897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A88FA97-5440-471F-BC38-35BDA37F31C1}"/>
              </a:ext>
            </a:extLst>
          </p:cNvPr>
          <p:cNvSpPr/>
          <p:nvPr/>
        </p:nvSpPr>
        <p:spPr>
          <a:xfrm>
            <a:off x="3562662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FA9E383-CBB2-4C81-A3E6-9221082FC0EC}"/>
              </a:ext>
            </a:extLst>
          </p:cNvPr>
          <p:cNvSpPr/>
          <p:nvPr/>
        </p:nvSpPr>
        <p:spPr>
          <a:xfrm>
            <a:off x="2301909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360858F-6657-4DE3-9008-99CAF44B34B4}"/>
              </a:ext>
            </a:extLst>
          </p:cNvPr>
          <p:cNvSpPr/>
          <p:nvPr/>
        </p:nvSpPr>
        <p:spPr>
          <a:xfrm>
            <a:off x="1671533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3476879-862D-4976-A745-5F2A146FB60D}"/>
              </a:ext>
            </a:extLst>
          </p:cNvPr>
          <p:cNvSpPr/>
          <p:nvPr/>
        </p:nvSpPr>
        <p:spPr>
          <a:xfrm>
            <a:off x="1041157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C5DD81A-4D02-4873-A724-9D1A6C362B1B}"/>
              </a:ext>
            </a:extLst>
          </p:cNvPr>
          <p:cNvSpPr/>
          <p:nvPr/>
        </p:nvSpPr>
        <p:spPr>
          <a:xfrm>
            <a:off x="356266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F989B29-7AF3-497D-BF2F-AE7F34D4974E}"/>
              </a:ext>
            </a:extLst>
          </p:cNvPr>
          <p:cNvSpPr/>
          <p:nvPr/>
        </p:nvSpPr>
        <p:spPr>
          <a:xfrm>
            <a:off x="4192427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5E83616-073F-4DC9-A380-D3E1A734E7BD}"/>
              </a:ext>
            </a:extLst>
          </p:cNvPr>
          <p:cNvSpPr/>
          <p:nvPr/>
        </p:nvSpPr>
        <p:spPr>
          <a:xfrm>
            <a:off x="4192427" y="977203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7A56B4C4-5F1E-474D-9444-9AFEE8B6DC09}"/>
              </a:ext>
            </a:extLst>
          </p:cNvPr>
          <p:cNvSpPr/>
          <p:nvPr/>
        </p:nvSpPr>
        <p:spPr>
          <a:xfrm>
            <a:off x="4192427" y="154289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15FB5262-9372-4BB8-B563-7D9F7F31B520}"/>
              </a:ext>
            </a:extLst>
          </p:cNvPr>
          <p:cNvSpPr/>
          <p:nvPr/>
        </p:nvSpPr>
        <p:spPr>
          <a:xfrm>
            <a:off x="4192427" y="2108589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85BC3FB-2388-4B21-A18D-6CEBAEB6F9A4}"/>
              </a:ext>
            </a:extLst>
          </p:cNvPr>
          <p:cNvSpPr/>
          <p:nvPr/>
        </p:nvSpPr>
        <p:spPr>
          <a:xfrm>
            <a:off x="4192427" y="267428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914193E4-038D-4C13-AA0F-4ACF756C1E85}"/>
              </a:ext>
            </a:extLst>
          </p:cNvPr>
          <p:cNvSpPr/>
          <p:nvPr/>
        </p:nvSpPr>
        <p:spPr>
          <a:xfrm>
            <a:off x="4192427" y="3239975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FD0E080-5C3C-4007-B1B2-6DA69442EDA5}"/>
              </a:ext>
            </a:extLst>
          </p:cNvPr>
          <p:cNvSpPr/>
          <p:nvPr/>
        </p:nvSpPr>
        <p:spPr>
          <a:xfrm>
            <a:off x="3562662" y="323637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E834AF8-EA43-4DA5-BC3E-870BBEBA86D3}"/>
              </a:ext>
            </a:extLst>
          </p:cNvPr>
          <p:cNvSpPr/>
          <p:nvPr/>
        </p:nvSpPr>
        <p:spPr>
          <a:xfrm>
            <a:off x="2932897" y="3232769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BEC3E59-0F91-4DE8-8B9D-CAEC5EDF6529}"/>
              </a:ext>
            </a:extLst>
          </p:cNvPr>
          <p:cNvSpPr/>
          <p:nvPr/>
        </p:nvSpPr>
        <p:spPr>
          <a:xfrm>
            <a:off x="2303132" y="322916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60EEECA-1577-49A6-AF71-90440E440151}"/>
              </a:ext>
            </a:extLst>
          </p:cNvPr>
          <p:cNvSpPr/>
          <p:nvPr/>
        </p:nvSpPr>
        <p:spPr>
          <a:xfrm>
            <a:off x="1673367" y="3225563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8313C7B-1FF6-4337-A971-EDA462F152AF}"/>
              </a:ext>
            </a:extLst>
          </p:cNvPr>
          <p:cNvSpPr/>
          <p:nvPr/>
        </p:nvSpPr>
        <p:spPr>
          <a:xfrm>
            <a:off x="1043602" y="322196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3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43608" y="987574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2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Triangular Numbers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B8553A-957B-4D38-80B1-6ADF3E15664B}"/>
              </a:ext>
            </a:extLst>
          </p:cNvPr>
          <p:cNvSpPr txBox="1"/>
          <p:nvPr/>
        </p:nvSpPr>
        <p:spPr>
          <a:xfrm>
            <a:off x="899592" y="1925419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/>
              <a:t>Existing dots are coloured red.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736A63-C39C-4A42-B725-37DD611FB7C3}"/>
              </a:ext>
            </a:extLst>
          </p:cNvPr>
          <p:cNvSpPr txBox="1"/>
          <p:nvPr/>
        </p:nvSpPr>
        <p:spPr>
          <a:xfrm>
            <a:off x="899592" y="1923678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/>
              <a:t>New dots are coloured orange.</a:t>
            </a:r>
          </a:p>
        </p:txBody>
      </p:sp>
    </p:spTree>
    <p:extLst>
      <p:ext uri="{BB962C8B-B14F-4D97-AF65-F5344CB8AC3E}">
        <p14:creationId xmlns:p14="http://schemas.microsoft.com/office/powerpoint/2010/main" val="241278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>
            <a:extLst>
              <a:ext uri="{FF2B5EF4-FFF2-40B4-BE49-F238E27FC236}">
                <a16:creationId xmlns:a16="http://schemas.microsoft.com/office/drawing/2014/main" id="{5ACD38BE-1D11-4C24-B1C3-B920F9500495}"/>
              </a:ext>
            </a:extLst>
          </p:cNvPr>
          <p:cNvSpPr/>
          <p:nvPr/>
        </p:nvSpPr>
        <p:spPr>
          <a:xfrm>
            <a:off x="2932897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val 3"/>
          <p:cNvSpPr/>
          <p:nvPr/>
        </p:nvSpPr>
        <p:spPr>
          <a:xfrm>
            <a:off x="1043608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73371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TextBox 68"/>
          <p:cNvSpPr txBox="1"/>
          <p:nvPr/>
        </p:nvSpPr>
        <p:spPr>
          <a:xfrm>
            <a:off x="251521" y="372387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8525" indent="-898525"/>
            <a:r>
              <a:rPr lang="en-AU" sz="2600" dirty="0">
                <a:solidFill>
                  <a:srgbClr val="FF0000"/>
                </a:solidFill>
              </a:rPr>
              <a:t>Q6 (a) </a:t>
            </a:r>
            <a:r>
              <a:rPr lang="en-AU" sz="2600" dirty="0"/>
              <a:t>What shape can be formed by the sum of the first n odd numbers? </a:t>
            </a:r>
            <a:br>
              <a:rPr lang="en-AU" dirty="0"/>
            </a:br>
            <a:endParaRPr lang="en-AU" sz="36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2B04A35-8D52-431D-9FD2-6296AC8303FF}"/>
              </a:ext>
            </a:extLst>
          </p:cNvPr>
          <p:cNvSpPr/>
          <p:nvPr/>
        </p:nvSpPr>
        <p:spPr>
          <a:xfrm>
            <a:off x="2303134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8D411F8-78D4-4CE2-931E-B832519DA2BD}"/>
              </a:ext>
            </a:extLst>
          </p:cNvPr>
          <p:cNvSpPr/>
          <p:nvPr/>
        </p:nvSpPr>
        <p:spPr>
          <a:xfrm>
            <a:off x="3562662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7BD3C6-6F1E-4F46-B442-B5192FD22CEB}"/>
              </a:ext>
            </a:extLst>
          </p:cNvPr>
          <p:cNvSpPr/>
          <p:nvPr/>
        </p:nvSpPr>
        <p:spPr>
          <a:xfrm>
            <a:off x="1673371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E826AC0-C496-4662-BF56-14160EF34FDA}"/>
              </a:ext>
            </a:extLst>
          </p:cNvPr>
          <p:cNvSpPr/>
          <p:nvPr/>
        </p:nvSpPr>
        <p:spPr>
          <a:xfrm>
            <a:off x="3562662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E8DFC9A-41A0-4ED7-B782-16F5AC8482DA}"/>
              </a:ext>
            </a:extLst>
          </p:cNvPr>
          <p:cNvSpPr/>
          <p:nvPr/>
        </p:nvSpPr>
        <p:spPr>
          <a:xfrm>
            <a:off x="3562662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D53C039-2580-4342-BE1A-A155F6DCA8FE}"/>
              </a:ext>
            </a:extLst>
          </p:cNvPr>
          <p:cNvSpPr/>
          <p:nvPr/>
        </p:nvSpPr>
        <p:spPr>
          <a:xfrm>
            <a:off x="3562662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D52E567-7CE5-4B74-8682-164D6720D177}"/>
              </a:ext>
            </a:extLst>
          </p:cNvPr>
          <p:cNvSpPr/>
          <p:nvPr/>
        </p:nvSpPr>
        <p:spPr>
          <a:xfrm>
            <a:off x="230313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892EC00-21A9-4847-BBB9-E87B438007C2}"/>
              </a:ext>
            </a:extLst>
          </p:cNvPr>
          <p:cNvSpPr/>
          <p:nvPr/>
        </p:nvSpPr>
        <p:spPr>
          <a:xfrm>
            <a:off x="2303134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93398B8-D694-4F4B-B659-99C2BC4B0DE3}"/>
              </a:ext>
            </a:extLst>
          </p:cNvPr>
          <p:cNvSpPr/>
          <p:nvPr/>
        </p:nvSpPr>
        <p:spPr>
          <a:xfrm>
            <a:off x="2303134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EA9CF3E-D5E8-44A8-9386-1087AA07084C}"/>
              </a:ext>
            </a:extLst>
          </p:cNvPr>
          <p:cNvSpPr/>
          <p:nvPr/>
        </p:nvSpPr>
        <p:spPr>
          <a:xfrm>
            <a:off x="1673371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BB0C00A-E2E4-4AE7-926B-D7BC2615ADEA}"/>
              </a:ext>
            </a:extLst>
          </p:cNvPr>
          <p:cNvSpPr/>
          <p:nvPr/>
        </p:nvSpPr>
        <p:spPr>
          <a:xfrm>
            <a:off x="2932897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B7B3829-EEFB-4B72-835D-FF996AAC3A45}"/>
              </a:ext>
            </a:extLst>
          </p:cNvPr>
          <p:cNvSpPr/>
          <p:nvPr/>
        </p:nvSpPr>
        <p:spPr>
          <a:xfrm>
            <a:off x="2932897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52F3AA3-D666-456A-9747-5F67D833F26C}"/>
              </a:ext>
            </a:extLst>
          </p:cNvPr>
          <p:cNvSpPr/>
          <p:nvPr/>
        </p:nvSpPr>
        <p:spPr>
          <a:xfrm>
            <a:off x="2932285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24753B1-54A6-4D64-92DD-DEB8ECC5E236}"/>
              </a:ext>
            </a:extLst>
          </p:cNvPr>
          <p:cNvSpPr/>
          <p:nvPr/>
        </p:nvSpPr>
        <p:spPr>
          <a:xfrm>
            <a:off x="1673371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BE71B0C-80B5-42EE-94F5-29E0667888A1}"/>
              </a:ext>
            </a:extLst>
          </p:cNvPr>
          <p:cNvSpPr/>
          <p:nvPr/>
        </p:nvSpPr>
        <p:spPr>
          <a:xfrm>
            <a:off x="2932897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A88FA97-5440-471F-BC38-35BDA37F31C1}"/>
              </a:ext>
            </a:extLst>
          </p:cNvPr>
          <p:cNvSpPr/>
          <p:nvPr/>
        </p:nvSpPr>
        <p:spPr>
          <a:xfrm>
            <a:off x="3562662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FA9E383-CBB2-4C81-A3E6-9221082FC0EC}"/>
              </a:ext>
            </a:extLst>
          </p:cNvPr>
          <p:cNvSpPr/>
          <p:nvPr/>
        </p:nvSpPr>
        <p:spPr>
          <a:xfrm>
            <a:off x="2301909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360858F-6657-4DE3-9008-99CAF44B34B4}"/>
              </a:ext>
            </a:extLst>
          </p:cNvPr>
          <p:cNvSpPr/>
          <p:nvPr/>
        </p:nvSpPr>
        <p:spPr>
          <a:xfrm>
            <a:off x="1671533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3476879-862D-4976-A745-5F2A146FB60D}"/>
              </a:ext>
            </a:extLst>
          </p:cNvPr>
          <p:cNvSpPr/>
          <p:nvPr/>
        </p:nvSpPr>
        <p:spPr>
          <a:xfrm>
            <a:off x="1041157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C5DD81A-4D02-4873-A724-9D1A6C362B1B}"/>
              </a:ext>
            </a:extLst>
          </p:cNvPr>
          <p:cNvSpPr/>
          <p:nvPr/>
        </p:nvSpPr>
        <p:spPr>
          <a:xfrm>
            <a:off x="356266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F989B29-7AF3-497D-BF2F-AE7F34D4974E}"/>
              </a:ext>
            </a:extLst>
          </p:cNvPr>
          <p:cNvSpPr/>
          <p:nvPr/>
        </p:nvSpPr>
        <p:spPr>
          <a:xfrm>
            <a:off x="4192427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5E83616-073F-4DC9-A380-D3E1A734E7BD}"/>
              </a:ext>
            </a:extLst>
          </p:cNvPr>
          <p:cNvSpPr/>
          <p:nvPr/>
        </p:nvSpPr>
        <p:spPr>
          <a:xfrm>
            <a:off x="4192427" y="977203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7A56B4C4-5F1E-474D-9444-9AFEE8B6DC09}"/>
              </a:ext>
            </a:extLst>
          </p:cNvPr>
          <p:cNvSpPr/>
          <p:nvPr/>
        </p:nvSpPr>
        <p:spPr>
          <a:xfrm>
            <a:off x="4192427" y="154289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15FB5262-9372-4BB8-B563-7D9F7F31B520}"/>
              </a:ext>
            </a:extLst>
          </p:cNvPr>
          <p:cNvSpPr/>
          <p:nvPr/>
        </p:nvSpPr>
        <p:spPr>
          <a:xfrm>
            <a:off x="4192427" y="2108589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85BC3FB-2388-4B21-A18D-6CEBAEB6F9A4}"/>
              </a:ext>
            </a:extLst>
          </p:cNvPr>
          <p:cNvSpPr/>
          <p:nvPr/>
        </p:nvSpPr>
        <p:spPr>
          <a:xfrm>
            <a:off x="4192427" y="267428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914193E4-038D-4C13-AA0F-4ACF756C1E85}"/>
              </a:ext>
            </a:extLst>
          </p:cNvPr>
          <p:cNvSpPr/>
          <p:nvPr/>
        </p:nvSpPr>
        <p:spPr>
          <a:xfrm>
            <a:off x="4192427" y="3239975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FD0E080-5C3C-4007-B1B2-6DA69442EDA5}"/>
              </a:ext>
            </a:extLst>
          </p:cNvPr>
          <p:cNvSpPr/>
          <p:nvPr/>
        </p:nvSpPr>
        <p:spPr>
          <a:xfrm>
            <a:off x="3562662" y="323637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E834AF8-EA43-4DA5-BC3E-870BBEBA86D3}"/>
              </a:ext>
            </a:extLst>
          </p:cNvPr>
          <p:cNvSpPr/>
          <p:nvPr/>
        </p:nvSpPr>
        <p:spPr>
          <a:xfrm>
            <a:off x="2932897" y="3232769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BEC3E59-0F91-4DE8-8B9D-CAEC5EDF6529}"/>
              </a:ext>
            </a:extLst>
          </p:cNvPr>
          <p:cNvSpPr/>
          <p:nvPr/>
        </p:nvSpPr>
        <p:spPr>
          <a:xfrm>
            <a:off x="2303132" y="322916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60EEECA-1577-49A6-AF71-90440E440151}"/>
              </a:ext>
            </a:extLst>
          </p:cNvPr>
          <p:cNvSpPr/>
          <p:nvPr/>
        </p:nvSpPr>
        <p:spPr>
          <a:xfrm>
            <a:off x="1673367" y="3225563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8313C7B-1FF6-4337-A971-EDA462F152AF}"/>
              </a:ext>
            </a:extLst>
          </p:cNvPr>
          <p:cNvSpPr/>
          <p:nvPr/>
        </p:nvSpPr>
        <p:spPr>
          <a:xfrm>
            <a:off x="1043602" y="322196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44195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>
            <a:extLst>
              <a:ext uri="{FF2B5EF4-FFF2-40B4-BE49-F238E27FC236}">
                <a16:creationId xmlns:a16="http://schemas.microsoft.com/office/drawing/2014/main" id="{5ACD38BE-1D11-4C24-B1C3-B920F9500495}"/>
              </a:ext>
            </a:extLst>
          </p:cNvPr>
          <p:cNvSpPr/>
          <p:nvPr/>
        </p:nvSpPr>
        <p:spPr>
          <a:xfrm>
            <a:off x="2932897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val 3"/>
          <p:cNvSpPr/>
          <p:nvPr/>
        </p:nvSpPr>
        <p:spPr>
          <a:xfrm>
            <a:off x="1043608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73371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TextBox 68"/>
          <p:cNvSpPr txBox="1"/>
          <p:nvPr/>
        </p:nvSpPr>
        <p:spPr>
          <a:xfrm>
            <a:off x="251521" y="3723878"/>
            <a:ext cx="86409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8525" indent="-898525"/>
            <a:r>
              <a:rPr lang="en-AU" sz="2600" dirty="0">
                <a:solidFill>
                  <a:srgbClr val="FF0000"/>
                </a:solidFill>
              </a:rPr>
              <a:t>Q6 (b) </a:t>
            </a:r>
            <a:r>
              <a:rPr lang="en-AU" sz="2600" dirty="0"/>
              <a:t>Write a formula for the sum of the first n odd numbers.</a:t>
            </a:r>
            <a:br>
              <a:rPr lang="en-AU" dirty="0"/>
            </a:br>
            <a:endParaRPr lang="en-AU" sz="36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2B04A35-8D52-431D-9FD2-6296AC8303FF}"/>
              </a:ext>
            </a:extLst>
          </p:cNvPr>
          <p:cNvSpPr/>
          <p:nvPr/>
        </p:nvSpPr>
        <p:spPr>
          <a:xfrm>
            <a:off x="2303134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8D411F8-78D4-4CE2-931E-B832519DA2BD}"/>
              </a:ext>
            </a:extLst>
          </p:cNvPr>
          <p:cNvSpPr/>
          <p:nvPr/>
        </p:nvSpPr>
        <p:spPr>
          <a:xfrm>
            <a:off x="3562662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7BD3C6-6F1E-4F46-B442-B5192FD22CEB}"/>
              </a:ext>
            </a:extLst>
          </p:cNvPr>
          <p:cNvSpPr/>
          <p:nvPr/>
        </p:nvSpPr>
        <p:spPr>
          <a:xfrm>
            <a:off x="1673371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E826AC0-C496-4662-BF56-14160EF34FDA}"/>
              </a:ext>
            </a:extLst>
          </p:cNvPr>
          <p:cNvSpPr/>
          <p:nvPr/>
        </p:nvSpPr>
        <p:spPr>
          <a:xfrm>
            <a:off x="3562662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E8DFC9A-41A0-4ED7-B782-16F5AC8482DA}"/>
              </a:ext>
            </a:extLst>
          </p:cNvPr>
          <p:cNvSpPr/>
          <p:nvPr/>
        </p:nvSpPr>
        <p:spPr>
          <a:xfrm>
            <a:off x="3562662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D53C039-2580-4342-BE1A-A155F6DCA8FE}"/>
              </a:ext>
            </a:extLst>
          </p:cNvPr>
          <p:cNvSpPr/>
          <p:nvPr/>
        </p:nvSpPr>
        <p:spPr>
          <a:xfrm>
            <a:off x="3562662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D52E567-7CE5-4B74-8682-164D6720D177}"/>
              </a:ext>
            </a:extLst>
          </p:cNvPr>
          <p:cNvSpPr/>
          <p:nvPr/>
        </p:nvSpPr>
        <p:spPr>
          <a:xfrm>
            <a:off x="230313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892EC00-21A9-4847-BBB9-E87B438007C2}"/>
              </a:ext>
            </a:extLst>
          </p:cNvPr>
          <p:cNvSpPr/>
          <p:nvPr/>
        </p:nvSpPr>
        <p:spPr>
          <a:xfrm>
            <a:off x="2303134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93398B8-D694-4F4B-B659-99C2BC4B0DE3}"/>
              </a:ext>
            </a:extLst>
          </p:cNvPr>
          <p:cNvSpPr/>
          <p:nvPr/>
        </p:nvSpPr>
        <p:spPr>
          <a:xfrm>
            <a:off x="2303134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EA9CF3E-D5E8-44A8-9386-1087AA07084C}"/>
              </a:ext>
            </a:extLst>
          </p:cNvPr>
          <p:cNvSpPr/>
          <p:nvPr/>
        </p:nvSpPr>
        <p:spPr>
          <a:xfrm>
            <a:off x="1673371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BB0C00A-E2E4-4AE7-926B-D7BC2615ADEA}"/>
              </a:ext>
            </a:extLst>
          </p:cNvPr>
          <p:cNvSpPr/>
          <p:nvPr/>
        </p:nvSpPr>
        <p:spPr>
          <a:xfrm>
            <a:off x="2932897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B7B3829-EEFB-4B72-835D-FF996AAC3A45}"/>
              </a:ext>
            </a:extLst>
          </p:cNvPr>
          <p:cNvSpPr/>
          <p:nvPr/>
        </p:nvSpPr>
        <p:spPr>
          <a:xfrm>
            <a:off x="2932897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52F3AA3-D666-456A-9747-5F67D833F26C}"/>
              </a:ext>
            </a:extLst>
          </p:cNvPr>
          <p:cNvSpPr/>
          <p:nvPr/>
        </p:nvSpPr>
        <p:spPr>
          <a:xfrm>
            <a:off x="2932285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24753B1-54A6-4D64-92DD-DEB8ECC5E236}"/>
              </a:ext>
            </a:extLst>
          </p:cNvPr>
          <p:cNvSpPr/>
          <p:nvPr/>
        </p:nvSpPr>
        <p:spPr>
          <a:xfrm>
            <a:off x="1673371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BE71B0C-80B5-42EE-94F5-29E0667888A1}"/>
              </a:ext>
            </a:extLst>
          </p:cNvPr>
          <p:cNvSpPr/>
          <p:nvPr/>
        </p:nvSpPr>
        <p:spPr>
          <a:xfrm>
            <a:off x="2932897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A88FA97-5440-471F-BC38-35BDA37F31C1}"/>
              </a:ext>
            </a:extLst>
          </p:cNvPr>
          <p:cNvSpPr/>
          <p:nvPr/>
        </p:nvSpPr>
        <p:spPr>
          <a:xfrm>
            <a:off x="3562662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FA9E383-CBB2-4C81-A3E6-9221082FC0EC}"/>
              </a:ext>
            </a:extLst>
          </p:cNvPr>
          <p:cNvSpPr/>
          <p:nvPr/>
        </p:nvSpPr>
        <p:spPr>
          <a:xfrm>
            <a:off x="2301909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360858F-6657-4DE3-9008-99CAF44B34B4}"/>
              </a:ext>
            </a:extLst>
          </p:cNvPr>
          <p:cNvSpPr/>
          <p:nvPr/>
        </p:nvSpPr>
        <p:spPr>
          <a:xfrm>
            <a:off x="1671533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3476879-862D-4976-A745-5F2A146FB60D}"/>
              </a:ext>
            </a:extLst>
          </p:cNvPr>
          <p:cNvSpPr/>
          <p:nvPr/>
        </p:nvSpPr>
        <p:spPr>
          <a:xfrm>
            <a:off x="1041157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C5DD81A-4D02-4873-A724-9D1A6C362B1B}"/>
              </a:ext>
            </a:extLst>
          </p:cNvPr>
          <p:cNvSpPr/>
          <p:nvPr/>
        </p:nvSpPr>
        <p:spPr>
          <a:xfrm>
            <a:off x="356266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F989B29-7AF3-497D-BF2F-AE7F34D4974E}"/>
              </a:ext>
            </a:extLst>
          </p:cNvPr>
          <p:cNvSpPr/>
          <p:nvPr/>
        </p:nvSpPr>
        <p:spPr>
          <a:xfrm>
            <a:off x="4192427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5E83616-073F-4DC9-A380-D3E1A734E7BD}"/>
              </a:ext>
            </a:extLst>
          </p:cNvPr>
          <p:cNvSpPr/>
          <p:nvPr/>
        </p:nvSpPr>
        <p:spPr>
          <a:xfrm>
            <a:off x="4192427" y="977203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7A56B4C4-5F1E-474D-9444-9AFEE8B6DC09}"/>
              </a:ext>
            </a:extLst>
          </p:cNvPr>
          <p:cNvSpPr/>
          <p:nvPr/>
        </p:nvSpPr>
        <p:spPr>
          <a:xfrm>
            <a:off x="4192427" y="154289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15FB5262-9372-4BB8-B563-7D9F7F31B520}"/>
              </a:ext>
            </a:extLst>
          </p:cNvPr>
          <p:cNvSpPr/>
          <p:nvPr/>
        </p:nvSpPr>
        <p:spPr>
          <a:xfrm>
            <a:off x="4192427" y="2108589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85BC3FB-2388-4B21-A18D-6CEBAEB6F9A4}"/>
              </a:ext>
            </a:extLst>
          </p:cNvPr>
          <p:cNvSpPr/>
          <p:nvPr/>
        </p:nvSpPr>
        <p:spPr>
          <a:xfrm>
            <a:off x="4192427" y="267428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914193E4-038D-4C13-AA0F-4ACF756C1E85}"/>
              </a:ext>
            </a:extLst>
          </p:cNvPr>
          <p:cNvSpPr/>
          <p:nvPr/>
        </p:nvSpPr>
        <p:spPr>
          <a:xfrm>
            <a:off x="4192427" y="3239975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FD0E080-5C3C-4007-B1B2-6DA69442EDA5}"/>
              </a:ext>
            </a:extLst>
          </p:cNvPr>
          <p:cNvSpPr/>
          <p:nvPr/>
        </p:nvSpPr>
        <p:spPr>
          <a:xfrm>
            <a:off x="3562662" y="323637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E834AF8-EA43-4DA5-BC3E-870BBEBA86D3}"/>
              </a:ext>
            </a:extLst>
          </p:cNvPr>
          <p:cNvSpPr/>
          <p:nvPr/>
        </p:nvSpPr>
        <p:spPr>
          <a:xfrm>
            <a:off x="2932897" y="3232769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BEC3E59-0F91-4DE8-8B9D-CAEC5EDF6529}"/>
              </a:ext>
            </a:extLst>
          </p:cNvPr>
          <p:cNvSpPr/>
          <p:nvPr/>
        </p:nvSpPr>
        <p:spPr>
          <a:xfrm>
            <a:off x="2303132" y="322916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60EEECA-1577-49A6-AF71-90440E440151}"/>
              </a:ext>
            </a:extLst>
          </p:cNvPr>
          <p:cNvSpPr/>
          <p:nvPr/>
        </p:nvSpPr>
        <p:spPr>
          <a:xfrm>
            <a:off x="1673367" y="3225563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8313C7B-1FF6-4337-A971-EDA462F152AF}"/>
              </a:ext>
            </a:extLst>
          </p:cNvPr>
          <p:cNvSpPr/>
          <p:nvPr/>
        </p:nvSpPr>
        <p:spPr>
          <a:xfrm>
            <a:off x="1043602" y="322196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72361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>
            <a:extLst>
              <a:ext uri="{FF2B5EF4-FFF2-40B4-BE49-F238E27FC236}">
                <a16:creationId xmlns:a16="http://schemas.microsoft.com/office/drawing/2014/main" id="{5ACD38BE-1D11-4C24-B1C3-B920F9500495}"/>
              </a:ext>
            </a:extLst>
          </p:cNvPr>
          <p:cNvSpPr/>
          <p:nvPr/>
        </p:nvSpPr>
        <p:spPr>
          <a:xfrm>
            <a:off x="2932897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val 3"/>
          <p:cNvSpPr/>
          <p:nvPr/>
        </p:nvSpPr>
        <p:spPr>
          <a:xfrm>
            <a:off x="1043608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73371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TextBox 68"/>
          <p:cNvSpPr txBox="1"/>
          <p:nvPr/>
        </p:nvSpPr>
        <p:spPr>
          <a:xfrm>
            <a:off x="251521" y="3723878"/>
            <a:ext cx="59046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8525" indent="-898525"/>
            <a:r>
              <a:rPr lang="en-AU" sz="2600" dirty="0">
                <a:solidFill>
                  <a:srgbClr val="FF0000"/>
                </a:solidFill>
              </a:rPr>
              <a:t>Q6 (c) </a:t>
            </a:r>
            <a:r>
              <a:rPr lang="en-AU" sz="2600" dirty="0"/>
              <a:t>Use your calculator to check the sum of the first 50 odd numbers. </a:t>
            </a:r>
            <a:br>
              <a:rPr lang="en-AU" dirty="0"/>
            </a:br>
            <a:endParaRPr lang="en-AU" sz="36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2B04A35-8D52-431D-9FD2-6296AC8303FF}"/>
              </a:ext>
            </a:extLst>
          </p:cNvPr>
          <p:cNvSpPr/>
          <p:nvPr/>
        </p:nvSpPr>
        <p:spPr>
          <a:xfrm>
            <a:off x="2303134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8D411F8-78D4-4CE2-931E-B832519DA2BD}"/>
              </a:ext>
            </a:extLst>
          </p:cNvPr>
          <p:cNvSpPr/>
          <p:nvPr/>
        </p:nvSpPr>
        <p:spPr>
          <a:xfrm>
            <a:off x="3562662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7BD3C6-6F1E-4F46-B442-B5192FD22CEB}"/>
              </a:ext>
            </a:extLst>
          </p:cNvPr>
          <p:cNvSpPr/>
          <p:nvPr/>
        </p:nvSpPr>
        <p:spPr>
          <a:xfrm>
            <a:off x="1673371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E826AC0-C496-4662-BF56-14160EF34FDA}"/>
              </a:ext>
            </a:extLst>
          </p:cNvPr>
          <p:cNvSpPr/>
          <p:nvPr/>
        </p:nvSpPr>
        <p:spPr>
          <a:xfrm>
            <a:off x="3562662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E8DFC9A-41A0-4ED7-B782-16F5AC8482DA}"/>
              </a:ext>
            </a:extLst>
          </p:cNvPr>
          <p:cNvSpPr/>
          <p:nvPr/>
        </p:nvSpPr>
        <p:spPr>
          <a:xfrm>
            <a:off x="3562662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D53C039-2580-4342-BE1A-A155F6DCA8FE}"/>
              </a:ext>
            </a:extLst>
          </p:cNvPr>
          <p:cNvSpPr/>
          <p:nvPr/>
        </p:nvSpPr>
        <p:spPr>
          <a:xfrm>
            <a:off x="3562662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D52E567-7CE5-4B74-8682-164D6720D177}"/>
              </a:ext>
            </a:extLst>
          </p:cNvPr>
          <p:cNvSpPr/>
          <p:nvPr/>
        </p:nvSpPr>
        <p:spPr>
          <a:xfrm>
            <a:off x="230313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892EC00-21A9-4847-BBB9-E87B438007C2}"/>
              </a:ext>
            </a:extLst>
          </p:cNvPr>
          <p:cNvSpPr/>
          <p:nvPr/>
        </p:nvSpPr>
        <p:spPr>
          <a:xfrm>
            <a:off x="2303134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93398B8-D694-4F4B-B659-99C2BC4B0DE3}"/>
              </a:ext>
            </a:extLst>
          </p:cNvPr>
          <p:cNvSpPr/>
          <p:nvPr/>
        </p:nvSpPr>
        <p:spPr>
          <a:xfrm>
            <a:off x="2303134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EA9CF3E-D5E8-44A8-9386-1087AA07084C}"/>
              </a:ext>
            </a:extLst>
          </p:cNvPr>
          <p:cNvSpPr/>
          <p:nvPr/>
        </p:nvSpPr>
        <p:spPr>
          <a:xfrm>
            <a:off x="1673371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BB0C00A-E2E4-4AE7-926B-D7BC2615ADEA}"/>
              </a:ext>
            </a:extLst>
          </p:cNvPr>
          <p:cNvSpPr/>
          <p:nvPr/>
        </p:nvSpPr>
        <p:spPr>
          <a:xfrm>
            <a:off x="2932897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B7B3829-EEFB-4B72-835D-FF996AAC3A45}"/>
              </a:ext>
            </a:extLst>
          </p:cNvPr>
          <p:cNvSpPr/>
          <p:nvPr/>
        </p:nvSpPr>
        <p:spPr>
          <a:xfrm>
            <a:off x="2932897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52F3AA3-D666-456A-9747-5F67D833F26C}"/>
              </a:ext>
            </a:extLst>
          </p:cNvPr>
          <p:cNvSpPr/>
          <p:nvPr/>
        </p:nvSpPr>
        <p:spPr>
          <a:xfrm>
            <a:off x="2932285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24753B1-54A6-4D64-92DD-DEB8ECC5E236}"/>
              </a:ext>
            </a:extLst>
          </p:cNvPr>
          <p:cNvSpPr/>
          <p:nvPr/>
        </p:nvSpPr>
        <p:spPr>
          <a:xfrm>
            <a:off x="1673371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BE71B0C-80B5-42EE-94F5-29E0667888A1}"/>
              </a:ext>
            </a:extLst>
          </p:cNvPr>
          <p:cNvSpPr/>
          <p:nvPr/>
        </p:nvSpPr>
        <p:spPr>
          <a:xfrm>
            <a:off x="2932897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A88FA97-5440-471F-BC38-35BDA37F31C1}"/>
              </a:ext>
            </a:extLst>
          </p:cNvPr>
          <p:cNvSpPr/>
          <p:nvPr/>
        </p:nvSpPr>
        <p:spPr>
          <a:xfrm>
            <a:off x="3562662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FA9E383-CBB2-4C81-A3E6-9221082FC0EC}"/>
              </a:ext>
            </a:extLst>
          </p:cNvPr>
          <p:cNvSpPr/>
          <p:nvPr/>
        </p:nvSpPr>
        <p:spPr>
          <a:xfrm>
            <a:off x="2301909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360858F-6657-4DE3-9008-99CAF44B34B4}"/>
              </a:ext>
            </a:extLst>
          </p:cNvPr>
          <p:cNvSpPr/>
          <p:nvPr/>
        </p:nvSpPr>
        <p:spPr>
          <a:xfrm>
            <a:off x="1671533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3476879-862D-4976-A745-5F2A146FB60D}"/>
              </a:ext>
            </a:extLst>
          </p:cNvPr>
          <p:cNvSpPr/>
          <p:nvPr/>
        </p:nvSpPr>
        <p:spPr>
          <a:xfrm>
            <a:off x="1041157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C5DD81A-4D02-4873-A724-9D1A6C362B1B}"/>
              </a:ext>
            </a:extLst>
          </p:cNvPr>
          <p:cNvSpPr/>
          <p:nvPr/>
        </p:nvSpPr>
        <p:spPr>
          <a:xfrm>
            <a:off x="356266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F989B29-7AF3-497D-BF2F-AE7F34D4974E}"/>
              </a:ext>
            </a:extLst>
          </p:cNvPr>
          <p:cNvSpPr/>
          <p:nvPr/>
        </p:nvSpPr>
        <p:spPr>
          <a:xfrm>
            <a:off x="4192427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5E83616-073F-4DC9-A380-D3E1A734E7BD}"/>
              </a:ext>
            </a:extLst>
          </p:cNvPr>
          <p:cNvSpPr/>
          <p:nvPr/>
        </p:nvSpPr>
        <p:spPr>
          <a:xfrm>
            <a:off x="4192427" y="977203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7A56B4C4-5F1E-474D-9444-9AFEE8B6DC09}"/>
              </a:ext>
            </a:extLst>
          </p:cNvPr>
          <p:cNvSpPr/>
          <p:nvPr/>
        </p:nvSpPr>
        <p:spPr>
          <a:xfrm>
            <a:off x="4192427" y="154289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15FB5262-9372-4BB8-B563-7D9F7F31B520}"/>
              </a:ext>
            </a:extLst>
          </p:cNvPr>
          <p:cNvSpPr/>
          <p:nvPr/>
        </p:nvSpPr>
        <p:spPr>
          <a:xfrm>
            <a:off x="4192427" y="2108589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85BC3FB-2388-4B21-A18D-6CEBAEB6F9A4}"/>
              </a:ext>
            </a:extLst>
          </p:cNvPr>
          <p:cNvSpPr/>
          <p:nvPr/>
        </p:nvSpPr>
        <p:spPr>
          <a:xfrm>
            <a:off x="4192427" y="267428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914193E4-038D-4C13-AA0F-4ACF756C1E85}"/>
              </a:ext>
            </a:extLst>
          </p:cNvPr>
          <p:cNvSpPr/>
          <p:nvPr/>
        </p:nvSpPr>
        <p:spPr>
          <a:xfrm>
            <a:off x="4192427" y="3239975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FD0E080-5C3C-4007-B1B2-6DA69442EDA5}"/>
              </a:ext>
            </a:extLst>
          </p:cNvPr>
          <p:cNvSpPr/>
          <p:nvPr/>
        </p:nvSpPr>
        <p:spPr>
          <a:xfrm>
            <a:off x="3562662" y="323637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E834AF8-EA43-4DA5-BC3E-870BBEBA86D3}"/>
              </a:ext>
            </a:extLst>
          </p:cNvPr>
          <p:cNvSpPr/>
          <p:nvPr/>
        </p:nvSpPr>
        <p:spPr>
          <a:xfrm>
            <a:off x="2932897" y="3232769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BEC3E59-0F91-4DE8-8B9D-CAEC5EDF6529}"/>
              </a:ext>
            </a:extLst>
          </p:cNvPr>
          <p:cNvSpPr/>
          <p:nvPr/>
        </p:nvSpPr>
        <p:spPr>
          <a:xfrm>
            <a:off x="2303132" y="322916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60EEECA-1577-49A6-AF71-90440E440151}"/>
              </a:ext>
            </a:extLst>
          </p:cNvPr>
          <p:cNvSpPr/>
          <p:nvPr/>
        </p:nvSpPr>
        <p:spPr>
          <a:xfrm>
            <a:off x="1673367" y="3225563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8313C7B-1FF6-4337-A971-EDA462F152AF}"/>
              </a:ext>
            </a:extLst>
          </p:cNvPr>
          <p:cNvSpPr/>
          <p:nvPr/>
        </p:nvSpPr>
        <p:spPr>
          <a:xfrm>
            <a:off x="1043602" y="322196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E52BA5F3-425C-4209-91DB-3A3C569962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919037"/>
              </p:ext>
            </p:extLst>
          </p:nvPr>
        </p:nvGraphicFramePr>
        <p:xfrm>
          <a:off x="6012160" y="3723878"/>
          <a:ext cx="1080120" cy="8220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Equation" r:id="rId3" imgW="571252" imgH="431613" progId="Equation.DSMT4">
                  <p:embed/>
                </p:oleObj>
              </mc:Choice>
              <mc:Fallback>
                <p:oleObj name="Equation" r:id="rId3" imgW="571252" imgH="431613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3723878"/>
                        <a:ext cx="1080120" cy="8220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77812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>
            <a:extLst>
              <a:ext uri="{FF2B5EF4-FFF2-40B4-BE49-F238E27FC236}">
                <a16:creationId xmlns:a16="http://schemas.microsoft.com/office/drawing/2014/main" id="{5ACD38BE-1D11-4C24-B1C3-B920F9500495}"/>
              </a:ext>
            </a:extLst>
          </p:cNvPr>
          <p:cNvSpPr/>
          <p:nvPr/>
        </p:nvSpPr>
        <p:spPr>
          <a:xfrm>
            <a:off x="2932897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val 3"/>
          <p:cNvSpPr/>
          <p:nvPr/>
        </p:nvSpPr>
        <p:spPr>
          <a:xfrm>
            <a:off x="1043608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73371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TextBox 68"/>
          <p:cNvSpPr txBox="1"/>
          <p:nvPr/>
        </p:nvSpPr>
        <p:spPr>
          <a:xfrm>
            <a:off x="251521" y="3723878"/>
            <a:ext cx="59046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8525" indent="-898525"/>
            <a:r>
              <a:rPr lang="en-AU" sz="2600" dirty="0">
                <a:solidFill>
                  <a:srgbClr val="FF0000"/>
                </a:solidFill>
              </a:rPr>
              <a:t>Q6 (c) </a:t>
            </a:r>
            <a:r>
              <a:rPr lang="en-AU" sz="2600" dirty="0"/>
              <a:t>Use your calculator to check the sum of the first 50 odd numbers. </a:t>
            </a:r>
            <a:br>
              <a:rPr lang="en-AU" dirty="0"/>
            </a:br>
            <a:endParaRPr lang="en-AU" sz="36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2B04A35-8D52-431D-9FD2-6296AC8303FF}"/>
              </a:ext>
            </a:extLst>
          </p:cNvPr>
          <p:cNvSpPr/>
          <p:nvPr/>
        </p:nvSpPr>
        <p:spPr>
          <a:xfrm>
            <a:off x="2303134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8D411F8-78D4-4CE2-931E-B832519DA2BD}"/>
              </a:ext>
            </a:extLst>
          </p:cNvPr>
          <p:cNvSpPr/>
          <p:nvPr/>
        </p:nvSpPr>
        <p:spPr>
          <a:xfrm>
            <a:off x="3562662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7BD3C6-6F1E-4F46-B442-B5192FD22CEB}"/>
              </a:ext>
            </a:extLst>
          </p:cNvPr>
          <p:cNvSpPr/>
          <p:nvPr/>
        </p:nvSpPr>
        <p:spPr>
          <a:xfrm>
            <a:off x="1673371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E826AC0-C496-4662-BF56-14160EF34FDA}"/>
              </a:ext>
            </a:extLst>
          </p:cNvPr>
          <p:cNvSpPr/>
          <p:nvPr/>
        </p:nvSpPr>
        <p:spPr>
          <a:xfrm>
            <a:off x="3562662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E8DFC9A-41A0-4ED7-B782-16F5AC8482DA}"/>
              </a:ext>
            </a:extLst>
          </p:cNvPr>
          <p:cNvSpPr/>
          <p:nvPr/>
        </p:nvSpPr>
        <p:spPr>
          <a:xfrm>
            <a:off x="3562662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D53C039-2580-4342-BE1A-A155F6DCA8FE}"/>
              </a:ext>
            </a:extLst>
          </p:cNvPr>
          <p:cNvSpPr/>
          <p:nvPr/>
        </p:nvSpPr>
        <p:spPr>
          <a:xfrm>
            <a:off x="3562662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D52E567-7CE5-4B74-8682-164D6720D177}"/>
              </a:ext>
            </a:extLst>
          </p:cNvPr>
          <p:cNvSpPr/>
          <p:nvPr/>
        </p:nvSpPr>
        <p:spPr>
          <a:xfrm>
            <a:off x="230313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892EC00-21A9-4847-BBB9-E87B438007C2}"/>
              </a:ext>
            </a:extLst>
          </p:cNvPr>
          <p:cNvSpPr/>
          <p:nvPr/>
        </p:nvSpPr>
        <p:spPr>
          <a:xfrm>
            <a:off x="2303134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93398B8-D694-4F4B-B659-99C2BC4B0DE3}"/>
              </a:ext>
            </a:extLst>
          </p:cNvPr>
          <p:cNvSpPr/>
          <p:nvPr/>
        </p:nvSpPr>
        <p:spPr>
          <a:xfrm>
            <a:off x="2303134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EA9CF3E-D5E8-44A8-9386-1087AA07084C}"/>
              </a:ext>
            </a:extLst>
          </p:cNvPr>
          <p:cNvSpPr/>
          <p:nvPr/>
        </p:nvSpPr>
        <p:spPr>
          <a:xfrm>
            <a:off x="1673371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BB0C00A-E2E4-4AE7-926B-D7BC2615ADEA}"/>
              </a:ext>
            </a:extLst>
          </p:cNvPr>
          <p:cNvSpPr/>
          <p:nvPr/>
        </p:nvSpPr>
        <p:spPr>
          <a:xfrm>
            <a:off x="2932897" y="977203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B7B3829-EEFB-4B72-835D-FF996AAC3A45}"/>
              </a:ext>
            </a:extLst>
          </p:cNvPr>
          <p:cNvSpPr/>
          <p:nvPr/>
        </p:nvSpPr>
        <p:spPr>
          <a:xfrm>
            <a:off x="2932897" y="154289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52F3AA3-D666-456A-9747-5F67D833F26C}"/>
              </a:ext>
            </a:extLst>
          </p:cNvPr>
          <p:cNvSpPr/>
          <p:nvPr/>
        </p:nvSpPr>
        <p:spPr>
          <a:xfrm>
            <a:off x="2932285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24753B1-54A6-4D64-92DD-DEB8ECC5E236}"/>
              </a:ext>
            </a:extLst>
          </p:cNvPr>
          <p:cNvSpPr/>
          <p:nvPr/>
        </p:nvSpPr>
        <p:spPr>
          <a:xfrm>
            <a:off x="1673371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BE71B0C-80B5-42EE-94F5-29E0667888A1}"/>
              </a:ext>
            </a:extLst>
          </p:cNvPr>
          <p:cNvSpPr/>
          <p:nvPr/>
        </p:nvSpPr>
        <p:spPr>
          <a:xfrm>
            <a:off x="2932897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A88FA97-5440-471F-BC38-35BDA37F31C1}"/>
              </a:ext>
            </a:extLst>
          </p:cNvPr>
          <p:cNvSpPr/>
          <p:nvPr/>
        </p:nvSpPr>
        <p:spPr>
          <a:xfrm>
            <a:off x="3562662" y="267428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FA9E383-CBB2-4C81-A3E6-9221082FC0EC}"/>
              </a:ext>
            </a:extLst>
          </p:cNvPr>
          <p:cNvSpPr/>
          <p:nvPr/>
        </p:nvSpPr>
        <p:spPr>
          <a:xfrm>
            <a:off x="2301909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360858F-6657-4DE3-9008-99CAF44B34B4}"/>
              </a:ext>
            </a:extLst>
          </p:cNvPr>
          <p:cNvSpPr/>
          <p:nvPr/>
        </p:nvSpPr>
        <p:spPr>
          <a:xfrm>
            <a:off x="1671533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3476879-862D-4976-A745-5F2A146FB60D}"/>
              </a:ext>
            </a:extLst>
          </p:cNvPr>
          <p:cNvSpPr/>
          <p:nvPr/>
        </p:nvSpPr>
        <p:spPr>
          <a:xfrm>
            <a:off x="1041157" y="2108589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C5DD81A-4D02-4873-A724-9D1A6C362B1B}"/>
              </a:ext>
            </a:extLst>
          </p:cNvPr>
          <p:cNvSpPr/>
          <p:nvPr/>
        </p:nvSpPr>
        <p:spPr>
          <a:xfrm>
            <a:off x="356266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F989B29-7AF3-497D-BF2F-AE7F34D4974E}"/>
              </a:ext>
            </a:extLst>
          </p:cNvPr>
          <p:cNvSpPr/>
          <p:nvPr/>
        </p:nvSpPr>
        <p:spPr>
          <a:xfrm>
            <a:off x="4192427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5E83616-073F-4DC9-A380-D3E1A734E7BD}"/>
              </a:ext>
            </a:extLst>
          </p:cNvPr>
          <p:cNvSpPr/>
          <p:nvPr/>
        </p:nvSpPr>
        <p:spPr>
          <a:xfrm>
            <a:off x="4192427" y="977203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7A56B4C4-5F1E-474D-9444-9AFEE8B6DC09}"/>
              </a:ext>
            </a:extLst>
          </p:cNvPr>
          <p:cNvSpPr/>
          <p:nvPr/>
        </p:nvSpPr>
        <p:spPr>
          <a:xfrm>
            <a:off x="4192427" y="154289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15FB5262-9372-4BB8-B563-7D9F7F31B520}"/>
              </a:ext>
            </a:extLst>
          </p:cNvPr>
          <p:cNvSpPr/>
          <p:nvPr/>
        </p:nvSpPr>
        <p:spPr>
          <a:xfrm>
            <a:off x="4192427" y="2108589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85BC3FB-2388-4B21-A18D-6CEBAEB6F9A4}"/>
              </a:ext>
            </a:extLst>
          </p:cNvPr>
          <p:cNvSpPr/>
          <p:nvPr/>
        </p:nvSpPr>
        <p:spPr>
          <a:xfrm>
            <a:off x="4192427" y="267428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914193E4-038D-4C13-AA0F-4ACF756C1E85}"/>
              </a:ext>
            </a:extLst>
          </p:cNvPr>
          <p:cNvSpPr/>
          <p:nvPr/>
        </p:nvSpPr>
        <p:spPr>
          <a:xfrm>
            <a:off x="4192427" y="3239975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FD0E080-5C3C-4007-B1B2-6DA69442EDA5}"/>
              </a:ext>
            </a:extLst>
          </p:cNvPr>
          <p:cNvSpPr/>
          <p:nvPr/>
        </p:nvSpPr>
        <p:spPr>
          <a:xfrm>
            <a:off x="3562662" y="323637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E834AF8-EA43-4DA5-BC3E-870BBEBA86D3}"/>
              </a:ext>
            </a:extLst>
          </p:cNvPr>
          <p:cNvSpPr/>
          <p:nvPr/>
        </p:nvSpPr>
        <p:spPr>
          <a:xfrm>
            <a:off x="2932897" y="3232769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BEC3E59-0F91-4DE8-8B9D-CAEC5EDF6529}"/>
              </a:ext>
            </a:extLst>
          </p:cNvPr>
          <p:cNvSpPr/>
          <p:nvPr/>
        </p:nvSpPr>
        <p:spPr>
          <a:xfrm>
            <a:off x="2303132" y="322916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60EEECA-1577-49A6-AF71-90440E440151}"/>
              </a:ext>
            </a:extLst>
          </p:cNvPr>
          <p:cNvSpPr/>
          <p:nvPr/>
        </p:nvSpPr>
        <p:spPr>
          <a:xfrm>
            <a:off x="1673367" y="3225563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8313C7B-1FF6-4337-A971-EDA462F152AF}"/>
              </a:ext>
            </a:extLst>
          </p:cNvPr>
          <p:cNvSpPr/>
          <p:nvPr/>
        </p:nvSpPr>
        <p:spPr>
          <a:xfrm>
            <a:off x="1043602" y="322196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E52BA5F3-425C-4209-91DB-3A3C569962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12160" y="3723878"/>
          <a:ext cx="1080120" cy="8220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Equation" r:id="rId3" imgW="571252" imgH="431613" progId="Equation.DSMT4">
                  <p:embed/>
                </p:oleObj>
              </mc:Choice>
              <mc:Fallback>
                <p:oleObj name="Equation" r:id="rId3" imgW="571252" imgH="431613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E52BA5F3-425C-4209-91DB-3A3C5699625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3723878"/>
                        <a:ext cx="1080120" cy="8220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42471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DAF0142-520D-43F4-BC9D-7D292FF6EDDA}"/>
              </a:ext>
            </a:extLst>
          </p:cNvPr>
          <p:cNvSpPr txBox="1"/>
          <p:nvPr/>
        </p:nvSpPr>
        <p:spPr>
          <a:xfrm>
            <a:off x="611560" y="1574089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FDF40CC-1658-4DB5-BAEA-4A00EA9809BE}"/>
              </a:ext>
            </a:extLst>
          </p:cNvPr>
          <p:cNvSpPr txBox="1"/>
          <p:nvPr/>
        </p:nvSpPr>
        <p:spPr>
          <a:xfrm>
            <a:off x="611560" y="2491031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F62EA47-EC16-4E67-B1CC-5F711C5DD43C}"/>
              </a:ext>
            </a:extLst>
          </p:cNvPr>
          <p:cNvSpPr txBox="1"/>
          <p:nvPr/>
        </p:nvSpPr>
        <p:spPr>
          <a:xfrm>
            <a:off x="6876256" y="1574089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1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2B3C4EB-CD2C-4C9C-9B43-CA1989918235}"/>
              </a:ext>
            </a:extLst>
          </p:cNvPr>
          <p:cNvSpPr txBox="1"/>
          <p:nvPr/>
        </p:nvSpPr>
        <p:spPr>
          <a:xfrm>
            <a:off x="6876256" y="2491030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D06F1C-D4C3-4894-8042-469210F3DAD5}"/>
              </a:ext>
            </a:extLst>
          </p:cNvPr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Sums of Even Numbers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C92ED9-623A-4FE5-8B53-F4ACD6E92A35}"/>
              </a:ext>
            </a:extLst>
          </p:cNvPr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4E4B5D-0BCD-42DF-8AEF-46538096088C}"/>
              </a:ext>
            </a:extLst>
          </p:cNvPr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534760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DAF0142-520D-43F4-BC9D-7D292FF6EDDA}"/>
              </a:ext>
            </a:extLst>
          </p:cNvPr>
          <p:cNvSpPr txBox="1"/>
          <p:nvPr/>
        </p:nvSpPr>
        <p:spPr>
          <a:xfrm>
            <a:off x="611560" y="1574089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1 + 3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FDF40CC-1658-4DB5-BAEA-4A00EA9809BE}"/>
              </a:ext>
            </a:extLst>
          </p:cNvPr>
          <p:cNvSpPr txBox="1"/>
          <p:nvPr/>
        </p:nvSpPr>
        <p:spPr>
          <a:xfrm>
            <a:off x="611560" y="2491031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2 + 4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F62EA47-EC16-4E67-B1CC-5F711C5DD43C}"/>
              </a:ext>
            </a:extLst>
          </p:cNvPr>
          <p:cNvSpPr txBox="1"/>
          <p:nvPr/>
        </p:nvSpPr>
        <p:spPr>
          <a:xfrm>
            <a:off x="6876256" y="1574089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2B3C4EB-CD2C-4C9C-9B43-CA1989918235}"/>
              </a:ext>
            </a:extLst>
          </p:cNvPr>
          <p:cNvSpPr txBox="1"/>
          <p:nvPr/>
        </p:nvSpPr>
        <p:spPr>
          <a:xfrm>
            <a:off x="6876256" y="2491030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D06F1C-D4C3-4894-8042-469210F3DAD5}"/>
              </a:ext>
            </a:extLst>
          </p:cNvPr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Sums of Even Numbers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C92ED9-623A-4FE5-8B53-F4ACD6E92A35}"/>
              </a:ext>
            </a:extLst>
          </p:cNvPr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4E4B5D-0BCD-42DF-8AEF-46538096088C}"/>
              </a:ext>
            </a:extLst>
          </p:cNvPr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8597366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DAF0142-520D-43F4-BC9D-7D292FF6EDDA}"/>
              </a:ext>
            </a:extLst>
          </p:cNvPr>
          <p:cNvSpPr txBox="1"/>
          <p:nvPr/>
        </p:nvSpPr>
        <p:spPr>
          <a:xfrm>
            <a:off x="611560" y="1574089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1 + 3 + 5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FDF40CC-1658-4DB5-BAEA-4A00EA9809BE}"/>
              </a:ext>
            </a:extLst>
          </p:cNvPr>
          <p:cNvSpPr txBox="1"/>
          <p:nvPr/>
        </p:nvSpPr>
        <p:spPr>
          <a:xfrm>
            <a:off x="611560" y="2491031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2 + 4 + 6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F62EA47-EC16-4E67-B1CC-5F711C5DD43C}"/>
              </a:ext>
            </a:extLst>
          </p:cNvPr>
          <p:cNvSpPr txBox="1"/>
          <p:nvPr/>
        </p:nvSpPr>
        <p:spPr>
          <a:xfrm>
            <a:off x="6876256" y="1574089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9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2B3C4EB-CD2C-4C9C-9B43-CA1989918235}"/>
              </a:ext>
            </a:extLst>
          </p:cNvPr>
          <p:cNvSpPr txBox="1"/>
          <p:nvPr/>
        </p:nvSpPr>
        <p:spPr>
          <a:xfrm>
            <a:off x="6876256" y="2491030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D06F1C-D4C3-4894-8042-469210F3DAD5}"/>
              </a:ext>
            </a:extLst>
          </p:cNvPr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Sums of Even Numbers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C92ED9-623A-4FE5-8B53-F4ACD6E92A35}"/>
              </a:ext>
            </a:extLst>
          </p:cNvPr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4E4B5D-0BCD-42DF-8AEF-46538096088C}"/>
              </a:ext>
            </a:extLst>
          </p:cNvPr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4589204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DAF0142-520D-43F4-BC9D-7D292FF6EDDA}"/>
              </a:ext>
            </a:extLst>
          </p:cNvPr>
          <p:cNvSpPr txBox="1"/>
          <p:nvPr/>
        </p:nvSpPr>
        <p:spPr>
          <a:xfrm>
            <a:off x="611560" y="1574089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1 + 3 + 5 + 7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FDF40CC-1658-4DB5-BAEA-4A00EA9809BE}"/>
              </a:ext>
            </a:extLst>
          </p:cNvPr>
          <p:cNvSpPr txBox="1"/>
          <p:nvPr/>
        </p:nvSpPr>
        <p:spPr>
          <a:xfrm>
            <a:off x="611560" y="2491031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2 + 4 + 6 + 8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F62EA47-EC16-4E67-B1CC-5F711C5DD43C}"/>
              </a:ext>
            </a:extLst>
          </p:cNvPr>
          <p:cNvSpPr txBox="1"/>
          <p:nvPr/>
        </p:nvSpPr>
        <p:spPr>
          <a:xfrm>
            <a:off x="6876256" y="1574089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16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2B3C4EB-CD2C-4C9C-9B43-CA1989918235}"/>
              </a:ext>
            </a:extLst>
          </p:cNvPr>
          <p:cNvSpPr txBox="1"/>
          <p:nvPr/>
        </p:nvSpPr>
        <p:spPr>
          <a:xfrm>
            <a:off x="6876256" y="2491030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D06F1C-D4C3-4894-8042-469210F3DAD5}"/>
              </a:ext>
            </a:extLst>
          </p:cNvPr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Sums of Even Numbers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C92ED9-623A-4FE5-8B53-F4ACD6E92A35}"/>
              </a:ext>
            </a:extLst>
          </p:cNvPr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4E4B5D-0BCD-42DF-8AEF-46538096088C}"/>
              </a:ext>
            </a:extLst>
          </p:cNvPr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2023912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DAF0142-520D-43F4-BC9D-7D292FF6EDDA}"/>
              </a:ext>
            </a:extLst>
          </p:cNvPr>
          <p:cNvSpPr txBox="1"/>
          <p:nvPr/>
        </p:nvSpPr>
        <p:spPr>
          <a:xfrm>
            <a:off x="611560" y="1574089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1 + 3 + 5 + 7 + 9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FDF40CC-1658-4DB5-BAEA-4A00EA9809BE}"/>
              </a:ext>
            </a:extLst>
          </p:cNvPr>
          <p:cNvSpPr txBox="1"/>
          <p:nvPr/>
        </p:nvSpPr>
        <p:spPr>
          <a:xfrm>
            <a:off x="611560" y="2491031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2 + 4 + 6 + 8 + 10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F62EA47-EC16-4E67-B1CC-5F711C5DD43C}"/>
              </a:ext>
            </a:extLst>
          </p:cNvPr>
          <p:cNvSpPr txBox="1"/>
          <p:nvPr/>
        </p:nvSpPr>
        <p:spPr>
          <a:xfrm>
            <a:off x="6876256" y="1574089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25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2B3C4EB-CD2C-4C9C-9B43-CA1989918235}"/>
              </a:ext>
            </a:extLst>
          </p:cNvPr>
          <p:cNvSpPr txBox="1"/>
          <p:nvPr/>
        </p:nvSpPr>
        <p:spPr>
          <a:xfrm>
            <a:off x="6876256" y="2491030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30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D06F1C-D4C3-4894-8042-469210F3DAD5}"/>
              </a:ext>
            </a:extLst>
          </p:cNvPr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Sums of Even Numbers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C92ED9-623A-4FE5-8B53-F4ACD6E92A35}"/>
              </a:ext>
            </a:extLst>
          </p:cNvPr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4E4B5D-0BCD-42DF-8AEF-46538096088C}"/>
              </a:ext>
            </a:extLst>
          </p:cNvPr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147089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DAF0142-520D-43F4-BC9D-7D292FF6EDDA}"/>
              </a:ext>
            </a:extLst>
          </p:cNvPr>
          <p:cNvSpPr txBox="1"/>
          <p:nvPr/>
        </p:nvSpPr>
        <p:spPr>
          <a:xfrm>
            <a:off x="611560" y="1574089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1 + 3 + 5 + 7 + 9 + 11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FDF40CC-1658-4DB5-BAEA-4A00EA9809BE}"/>
              </a:ext>
            </a:extLst>
          </p:cNvPr>
          <p:cNvSpPr txBox="1"/>
          <p:nvPr/>
        </p:nvSpPr>
        <p:spPr>
          <a:xfrm>
            <a:off x="611560" y="2491031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2 + 4 + 6 + 8 + 10 + 12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F62EA47-EC16-4E67-B1CC-5F711C5DD43C}"/>
              </a:ext>
            </a:extLst>
          </p:cNvPr>
          <p:cNvSpPr txBox="1"/>
          <p:nvPr/>
        </p:nvSpPr>
        <p:spPr>
          <a:xfrm>
            <a:off x="6876256" y="1574089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36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2B3C4EB-CD2C-4C9C-9B43-CA1989918235}"/>
              </a:ext>
            </a:extLst>
          </p:cNvPr>
          <p:cNvSpPr txBox="1"/>
          <p:nvPr/>
        </p:nvSpPr>
        <p:spPr>
          <a:xfrm>
            <a:off x="6876256" y="2491030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42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D06F1C-D4C3-4894-8042-469210F3DAD5}"/>
              </a:ext>
            </a:extLst>
          </p:cNvPr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Sums of Even Numbers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C92ED9-623A-4FE5-8B53-F4ACD6E92A35}"/>
              </a:ext>
            </a:extLst>
          </p:cNvPr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4E4B5D-0BCD-42DF-8AEF-46538096088C}"/>
              </a:ext>
            </a:extLst>
          </p:cNvPr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151856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43608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1691680" y="987574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Oval 78"/>
          <p:cNvSpPr/>
          <p:nvPr/>
        </p:nvSpPr>
        <p:spPr>
          <a:xfrm>
            <a:off x="2339752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3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Triangular Numbers</a:t>
            </a:r>
          </a:p>
        </p:txBody>
      </p:sp>
    </p:spTree>
    <p:extLst>
      <p:ext uri="{BB962C8B-B14F-4D97-AF65-F5344CB8AC3E}">
        <p14:creationId xmlns:p14="http://schemas.microsoft.com/office/powerpoint/2010/main" val="3978676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DAF0142-520D-43F4-BC9D-7D292FF6EDDA}"/>
              </a:ext>
            </a:extLst>
          </p:cNvPr>
          <p:cNvSpPr txBox="1"/>
          <p:nvPr/>
        </p:nvSpPr>
        <p:spPr>
          <a:xfrm>
            <a:off x="611560" y="1574089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1 + 3 + 5 + 7 + 9 + 11 + 13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FDF40CC-1658-4DB5-BAEA-4A00EA9809BE}"/>
              </a:ext>
            </a:extLst>
          </p:cNvPr>
          <p:cNvSpPr txBox="1"/>
          <p:nvPr/>
        </p:nvSpPr>
        <p:spPr>
          <a:xfrm>
            <a:off x="611560" y="2491031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2 + 4 + 6 + 8 + 10 + 12 + 14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F62EA47-EC16-4E67-B1CC-5F711C5DD43C}"/>
              </a:ext>
            </a:extLst>
          </p:cNvPr>
          <p:cNvSpPr txBox="1"/>
          <p:nvPr/>
        </p:nvSpPr>
        <p:spPr>
          <a:xfrm>
            <a:off x="6876256" y="1574089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49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2B3C4EB-CD2C-4C9C-9B43-CA1989918235}"/>
              </a:ext>
            </a:extLst>
          </p:cNvPr>
          <p:cNvSpPr txBox="1"/>
          <p:nvPr/>
        </p:nvSpPr>
        <p:spPr>
          <a:xfrm>
            <a:off x="6876256" y="2491030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56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D06F1C-D4C3-4894-8042-469210F3DAD5}"/>
              </a:ext>
            </a:extLst>
          </p:cNvPr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Sums of Even Numbers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C92ED9-623A-4FE5-8B53-F4ACD6E92A35}"/>
              </a:ext>
            </a:extLst>
          </p:cNvPr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4E4B5D-0BCD-42DF-8AEF-46538096088C}"/>
              </a:ext>
            </a:extLst>
          </p:cNvPr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4141226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DAF0142-520D-43F4-BC9D-7D292FF6EDDA}"/>
              </a:ext>
            </a:extLst>
          </p:cNvPr>
          <p:cNvSpPr txBox="1"/>
          <p:nvPr/>
        </p:nvSpPr>
        <p:spPr>
          <a:xfrm>
            <a:off x="611560" y="1574089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1 + 3 + 5 + 7 + 9 + 11 + 13 + 15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FDF40CC-1658-4DB5-BAEA-4A00EA9809BE}"/>
              </a:ext>
            </a:extLst>
          </p:cNvPr>
          <p:cNvSpPr txBox="1"/>
          <p:nvPr/>
        </p:nvSpPr>
        <p:spPr>
          <a:xfrm>
            <a:off x="611560" y="2491031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2 + 4 + 6 + 8 + 10 + 12 + 14 + 16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F62EA47-EC16-4E67-B1CC-5F711C5DD43C}"/>
              </a:ext>
            </a:extLst>
          </p:cNvPr>
          <p:cNvSpPr txBox="1"/>
          <p:nvPr/>
        </p:nvSpPr>
        <p:spPr>
          <a:xfrm>
            <a:off x="6876256" y="1574089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64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2B3C4EB-CD2C-4C9C-9B43-CA1989918235}"/>
              </a:ext>
            </a:extLst>
          </p:cNvPr>
          <p:cNvSpPr txBox="1"/>
          <p:nvPr/>
        </p:nvSpPr>
        <p:spPr>
          <a:xfrm>
            <a:off x="6876256" y="2491030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72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D06F1C-D4C3-4894-8042-469210F3DAD5}"/>
              </a:ext>
            </a:extLst>
          </p:cNvPr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Sums of Even Numbers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C92ED9-623A-4FE5-8B53-F4ACD6E92A35}"/>
              </a:ext>
            </a:extLst>
          </p:cNvPr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4E4B5D-0BCD-42DF-8AEF-46538096088C}"/>
              </a:ext>
            </a:extLst>
          </p:cNvPr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7B9E75-5C8F-421F-8A43-FA1E9CB0C174}"/>
              </a:ext>
            </a:extLst>
          </p:cNvPr>
          <p:cNvSpPr txBox="1"/>
          <p:nvPr/>
        </p:nvSpPr>
        <p:spPr>
          <a:xfrm>
            <a:off x="251521" y="3723878"/>
            <a:ext cx="84969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84250" indent="-984250"/>
            <a:r>
              <a:rPr lang="en-AU" sz="2600" dirty="0">
                <a:solidFill>
                  <a:srgbClr val="FF0000"/>
                </a:solidFill>
              </a:rPr>
              <a:t>Q7 (a)  </a:t>
            </a:r>
            <a:r>
              <a:rPr lang="en-AU" sz="2600" dirty="0"/>
              <a:t>Use this pattern to determine the sum of the first 50 even numbers.  </a:t>
            </a:r>
            <a:br>
              <a:rPr lang="en-AU" dirty="0"/>
            </a:b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74918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DAF0142-520D-43F4-BC9D-7D292FF6EDDA}"/>
              </a:ext>
            </a:extLst>
          </p:cNvPr>
          <p:cNvSpPr txBox="1"/>
          <p:nvPr/>
        </p:nvSpPr>
        <p:spPr>
          <a:xfrm>
            <a:off x="611560" y="1574089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1 + 3 + 5 + 7 + 9 + 11 + 13 + 15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FDF40CC-1658-4DB5-BAEA-4A00EA9809BE}"/>
              </a:ext>
            </a:extLst>
          </p:cNvPr>
          <p:cNvSpPr txBox="1"/>
          <p:nvPr/>
        </p:nvSpPr>
        <p:spPr>
          <a:xfrm>
            <a:off x="611560" y="2491031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2 + 4 + 6 + 8 + 10 + 12 + 14 + 16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F62EA47-EC16-4E67-B1CC-5F711C5DD43C}"/>
              </a:ext>
            </a:extLst>
          </p:cNvPr>
          <p:cNvSpPr txBox="1"/>
          <p:nvPr/>
        </p:nvSpPr>
        <p:spPr>
          <a:xfrm>
            <a:off x="6876256" y="1574089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64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2B3C4EB-CD2C-4C9C-9B43-CA1989918235}"/>
              </a:ext>
            </a:extLst>
          </p:cNvPr>
          <p:cNvSpPr txBox="1"/>
          <p:nvPr/>
        </p:nvSpPr>
        <p:spPr>
          <a:xfrm>
            <a:off x="6876256" y="2491030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72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C92ED9-623A-4FE5-8B53-F4ACD6E92A35}"/>
              </a:ext>
            </a:extLst>
          </p:cNvPr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4E4B5D-0BCD-42DF-8AEF-46538096088C}"/>
              </a:ext>
            </a:extLst>
          </p:cNvPr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7B9E75-5C8F-421F-8A43-FA1E9CB0C174}"/>
              </a:ext>
            </a:extLst>
          </p:cNvPr>
          <p:cNvSpPr txBox="1"/>
          <p:nvPr/>
        </p:nvSpPr>
        <p:spPr>
          <a:xfrm>
            <a:off x="251521" y="3723878"/>
            <a:ext cx="84969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84250" indent="-984250"/>
            <a:r>
              <a:rPr lang="en-AU" sz="2600" dirty="0">
                <a:solidFill>
                  <a:srgbClr val="FF0000"/>
                </a:solidFill>
              </a:rPr>
              <a:t>Q7 (b)  </a:t>
            </a:r>
            <a:r>
              <a:rPr lang="en-AU" sz="2600" dirty="0"/>
              <a:t>Write a formula for the sum of the first </a:t>
            </a:r>
            <a:r>
              <a:rPr lang="en-AU" sz="2600" i="1" dirty="0"/>
              <a:t>n</a:t>
            </a:r>
            <a:r>
              <a:rPr lang="en-AU" sz="2600" dirty="0"/>
              <a:t> even numbers.  </a:t>
            </a:r>
            <a:br>
              <a:rPr lang="en-AU" dirty="0"/>
            </a:b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370667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DAF0142-520D-43F4-BC9D-7D292FF6EDDA}"/>
              </a:ext>
            </a:extLst>
          </p:cNvPr>
          <p:cNvSpPr txBox="1"/>
          <p:nvPr/>
        </p:nvSpPr>
        <p:spPr>
          <a:xfrm>
            <a:off x="611560" y="1574089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1 + 3 + 5 + 7 + 9 + 11 + 13 + 15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FDF40CC-1658-4DB5-BAEA-4A00EA9809BE}"/>
              </a:ext>
            </a:extLst>
          </p:cNvPr>
          <p:cNvSpPr txBox="1"/>
          <p:nvPr/>
        </p:nvSpPr>
        <p:spPr>
          <a:xfrm>
            <a:off x="611560" y="2491031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2 + 4 + 6 + 8 + 10 + 12 + 14 + 16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F62EA47-EC16-4E67-B1CC-5F711C5DD43C}"/>
              </a:ext>
            </a:extLst>
          </p:cNvPr>
          <p:cNvSpPr txBox="1"/>
          <p:nvPr/>
        </p:nvSpPr>
        <p:spPr>
          <a:xfrm>
            <a:off x="6876256" y="1574089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64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2B3C4EB-CD2C-4C9C-9B43-CA1989918235}"/>
              </a:ext>
            </a:extLst>
          </p:cNvPr>
          <p:cNvSpPr txBox="1"/>
          <p:nvPr/>
        </p:nvSpPr>
        <p:spPr>
          <a:xfrm>
            <a:off x="6876256" y="2491030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72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C92ED9-623A-4FE5-8B53-F4ACD6E92A35}"/>
              </a:ext>
            </a:extLst>
          </p:cNvPr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4E4B5D-0BCD-42DF-8AEF-46538096088C}"/>
              </a:ext>
            </a:extLst>
          </p:cNvPr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7B9E75-5C8F-421F-8A43-FA1E9CB0C174}"/>
              </a:ext>
            </a:extLst>
          </p:cNvPr>
          <p:cNvSpPr txBox="1"/>
          <p:nvPr/>
        </p:nvSpPr>
        <p:spPr>
          <a:xfrm>
            <a:off x="251521" y="3723878"/>
            <a:ext cx="59766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84250" indent="-984250"/>
            <a:r>
              <a:rPr lang="en-AU" sz="2600" dirty="0">
                <a:solidFill>
                  <a:srgbClr val="FF0000"/>
                </a:solidFill>
              </a:rPr>
              <a:t>Q7 (c)  </a:t>
            </a:r>
            <a:r>
              <a:rPr lang="en-AU" sz="2600" dirty="0"/>
              <a:t>Use your calculator to check the sum of the first 50 even numbers.  </a:t>
            </a:r>
            <a:br>
              <a:rPr lang="en-AU" dirty="0"/>
            </a:br>
            <a:endParaRPr lang="en-AU" sz="3600" dirty="0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5F60FE2-A305-4606-A3A6-B63E7D9B7F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77715"/>
              </p:ext>
            </p:extLst>
          </p:nvPr>
        </p:nvGraphicFramePr>
        <p:xfrm>
          <a:off x="6335713" y="3724275"/>
          <a:ext cx="720725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Equation" r:id="rId3" imgW="380880" imgH="431640" progId="Equation.DSMT4">
                  <p:embed/>
                </p:oleObj>
              </mc:Choice>
              <mc:Fallback>
                <p:oleObj name="Equation" r:id="rId3" imgW="380880" imgH="4316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E52BA5F3-425C-4209-91DB-3A3C5699625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5713" y="3724275"/>
                        <a:ext cx="720725" cy="822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173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DAF0142-520D-43F4-BC9D-7D292FF6EDDA}"/>
              </a:ext>
            </a:extLst>
          </p:cNvPr>
          <p:cNvSpPr txBox="1"/>
          <p:nvPr/>
        </p:nvSpPr>
        <p:spPr>
          <a:xfrm>
            <a:off x="611560" y="1574089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1 + 3 + 5 + 7 + 9 + 11 + 13 + 15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FDF40CC-1658-4DB5-BAEA-4A00EA9809BE}"/>
              </a:ext>
            </a:extLst>
          </p:cNvPr>
          <p:cNvSpPr txBox="1"/>
          <p:nvPr/>
        </p:nvSpPr>
        <p:spPr>
          <a:xfrm>
            <a:off x="611560" y="2491031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2 + 4 + 6 + 8 + 10 + 12 + 14 + 16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F62EA47-EC16-4E67-B1CC-5F711C5DD43C}"/>
              </a:ext>
            </a:extLst>
          </p:cNvPr>
          <p:cNvSpPr txBox="1"/>
          <p:nvPr/>
        </p:nvSpPr>
        <p:spPr>
          <a:xfrm>
            <a:off x="6876256" y="1574089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64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2B3C4EB-CD2C-4C9C-9B43-CA1989918235}"/>
              </a:ext>
            </a:extLst>
          </p:cNvPr>
          <p:cNvSpPr txBox="1"/>
          <p:nvPr/>
        </p:nvSpPr>
        <p:spPr>
          <a:xfrm>
            <a:off x="6876256" y="2491030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dirty="0"/>
              <a:t> = 72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C92ED9-623A-4FE5-8B53-F4ACD6E92A35}"/>
              </a:ext>
            </a:extLst>
          </p:cNvPr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4E4B5D-0BCD-42DF-8AEF-46538096088C}"/>
              </a:ext>
            </a:extLst>
          </p:cNvPr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7B9E75-5C8F-421F-8A43-FA1E9CB0C174}"/>
              </a:ext>
            </a:extLst>
          </p:cNvPr>
          <p:cNvSpPr txBox="1"/>
          <p:nvPr/>
        </p:nvSpPr>
        <p:spPr>
          <a:xfrm>
            <a:off x="251521" y="3407971"/>
            <a:ext cx="860495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84250" indent="-984250"/>
            <a:r>
              <a:rPr lang="en-AU" sz="2600" dirty="0">
                <a:solidFill>
                  <a:srgbClr val="FF0000"/>
                </a:solidFill>
              </a:rPr>
              <a:t>Q7 (d)  </a:t>
            </a:r>
            <a:r>
              <a:rPr lang="en-AU" sz="2600" dirty="0"/>
              <a:t> If the sum of the first 50 even numbers 2 + 4 + 6 … is divided by 2, the result is 1 + 2 + 3, hence write a formula for the sum of the first 50 whole numbers. </a:t>
            </a:r>
            <a:br>
              <a:rPr lang="en-AU" dirty="0"/>
            </a:b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18609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39552" y="1707654"/>
            <a:ext cx="8496943" cy="175432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A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Pascal’s Triangle</a:t>
            </a:r>
          </a:p>
          <a:p>
            <a:r>
              <a:rPr lang="en-A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Hidden Gem!</a:t>
            </a:r>
            <a:endParaRPr lang="en-A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8526C0-BD5E-458F-A86C-EE7110706B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4536"/>
            <a:ext cx="2313918" cy="462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8061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6444208" y="294099"/>
            <a:ext cx="16170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row = </a:t>
            </a:r>
          </a:p>
        </p:txBody>
      </p:sp>
      <p:sp>
        <p:nvSpPr>
          <p:cNvPr id="68" name="!!RowNo"/>
          <p:cNvSpPr txBox="1"/>
          <p:nvPr/>
        </p:nvSpPr>
        <p:spPr>
          <a:xfrm>
            <a:off x="7917196" y="300593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F5C5EF-57EA-4470-849D-77FA511B7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210395"/>
            <a:ext cx="2487738" cy="281630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EA2F7A3-293A-46EA-AF14-0E608100F53C}"/>
              </a:ext>
            </a:extLst>
          </p:cNvPr>
          <p:cNvSpPr txBox="1"/>
          <p:nvPr/>
        </p:nvSpPr>
        <p:spPr>
          <a:xfrm>
            <a:off x="3016716" y="195486"/>
            <a:ext cx="629124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8732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6444208" y="294099"/>
            <a:ext cx="16170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row = </a:t>
            </a:r>
          </a:p>
        </p:txBody>
      </p:sp>
      <p:sp>
        <p:nvSpPr>
          <p:cNvPr id="68" name="!!RowNo"/>
          <p:cNvSpPr txBox="1"/>
          <p:nvPr/>
        </p:nvSpPr>
        <p:spPr>
          <a:xfrm>
            <a:off x="7917196" y="300593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F5C5EF-57EA-4470-849D-77FA511B7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210395"/>
            <a:ext cx="2487738" cy="281630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8DCC9B1-F18A-4035-B097-D876E8CA3102}"/>
              </a:ext>
            </a:extLst>
          </p:cNvPr>
          <p:cNvGrpSpPr/>
          <p:nvPr/>
        </p:nvGrpSpPr>
        <p:grpSpPr>
          <a:xfrm>
            <a:off x="2641207" y="195486"/>
            <a:ext cx="1380148" cy="1178377"/>
            <a:chOff x="3975273" y="840233"/>
            <a:chExt cx="1263747" cy="107551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EA2F7A3-293A-46EA-AF14-0E608100F53C}"/>
                </a:ext>
              </a:extLst>
            </p:cNvPr>
            <p:cNvSpPr txBox="1"/>
            <p:nvPr/>
          </p:nvSpPr>
          <p:spPr>
            <a:xfrm>
              <a:off x="4319114" y="840233"/>
              <a:ext cx="576064" cy="589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3600" dirty="0"/>
                <a:t>1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DDCFAAB-C6AA-41AC-B855-B8BE655CF683}"/>
                </a:ext>
              </a:extLst>
            </p:cNvPr>
            <p:cNvGrpSpPr/>
            <p:nvPr/>
          </p:nvGrpSpPr>
          <p:grpSpPr>
            <a:xfrm>
              <a:off x="3975273" y="1325836"/>
              <a:ext cx="1263747" cy="589913"/>
              <a:chOff x="2742296" y="2921958"/>
              <a:chExt cx="1263747" cy="589913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D008E5F9-C79F-4810-AE84-D385177E2FFC}"/>
                  </a:ext>
                </a:extLst>
              </p:cNvPr>
              <p:cNvSpPr txBox="1"/>
              <p:nvPr/>
            </p:nvSpPr>
            <p:spPr>
              <a:xfrm>
                <a:off x="2742296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50F58241-BF69-47F6-877A-1782D865F8A2}"/>
                  </a:ext>
                </a:extLst>
              </p:cNvPr>
              <p:cNvSpPr txBox="1"/>
              <p:nvPr/>
            </p:nvSpPr>
            <p:spPr>
              <a:xfrm>
                <a:off x="3429979" y="2921958"/>
                <a:ext cx="576064" cy="58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549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6444208" y="294099"/>
            <a:ext cx="16170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row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917196" y="300593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F5C5EF-57EA-4470-849D-77FA511B7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210395"/>
            <a:ext cx="2487738" cy="281630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8DCC9B1-F18A-4035-B097-D876E8CA3102}"/>
              </a:ext>
            </a:extLst>
          </p:cNvPr>
          <p:cNvGrpSpPr/>
          <p:nvPr/>
        </p:nvGrpSpPr>
        <p:grpSpPr>
          <a:xfrm>
            <a:off x="2199744" y="195486"/>
            <a:ext cx="2263069" cy="1710423"/>
            <a:chOff x="3571044" y="840233"/>
            <a:chExt cx="2072204" cy="156111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EA2F7A3-293A-46EA-AF14-0E608100F53C}"/>
                </a:ext>
              </a:extLst>
            </p:cNvPr>
            <p:cNvSpPr txBox="1"/>
            <p:nvPr/>
          </p:nvSpPr>
          <p:spPr>
            <a:xfrm>
              <a:off x="4319114" y="840233"/>
              <a:ext cx="576064" cy="589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3600" dirty="0"/>
                <a:t>1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B0C31AC-EC30-45B7-BA40-01489C4B481D}"/>
                </a:ext>
              </a:extLst>
            </p:cNvPr>
            <p:cNvGrpSpPr/>
            <p:nvPr/>
          </p:nvGrpSpPr>
          <p:grpSpPr>
            <a:xfrm>
              <a:off x="3571044" y="1811439"/>
              <a:ext cx="2072204" cy="589913"/>
              <a:chOff x="2742296" y="2921958"/>
              <a:chExt cx="2072204" cy="589913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F27EDDD-D1A4-40C0-BBBC-4BC8FDA42BA1}"/>
                  </a:ext>
                </a:extLst>
              </p:cNvPr>
              <p:cNvSpPr txBox="1"/>
              <p:nvPr/>
            </p:nvSpPr>
            <p:spPr>
              <a:xfrm>
                <a:off x="2742296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D494F83-974D-4BF4-9D19-A9C06A2E5707}"/>
                  </a:ext>
                </a:extLst>
              </p:cNvPr>
              <p:cNvSpPr txBox="1"/>
              <p:nvPr/>
            </p:nvSpPr>
            <p:spPr>
              <a:xfrm>
                <a:off x="3429979" y="2921958"/>
                <a:ext cx="576064" cy="58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2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5A009E5-BD50-42EB-B1C4-A0AF9EF2EDBD}"/>
                  </a:ext>
                </a:extLst>
              </p:cNvPr>
              <p:cNvSpPr txBox="1"/>
              <p:nvPr/>
            </p:nvSpPr>
            <p:spPr>
              <a:xfrm>
                <a:off x="4117662" y="2921958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>
                    <a:solidFill>
                      <a:srgbClr val="FF0000"/>
                    </a:solidFill>
                  </a:rPr>
                  <a:t>1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DDCFAAB-C6AA-41AC-B855-B8BE655CF683}"/>
                </a:ext>
              </a:extLst>
            </p:cNvPr>
            <p:cNvGrpSpPr/>
            <p:nvPr/>
          </p:nvGrpSpPr>
          <p:grpSpPr>
            <a:xfrm>
              <a:off x="3975273" y="1325836"/>
              <a:ext cx="1263747" cy="589913"/>
              <a:chOff x="2742296" y="2921958"/>
              <a:chExt cx="1263747" cy="589913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D008E5F9-C79F-4810-AE84-D385177E2FFC}"/>
                  </a:ext>
                </a:extLst>
              </p:cNvPr>
              <p:cNvSpPr txBox="1"/>
              <p:nvPr/>
            </p:nvSpPr>
            <p:spPr>
              <a:xfrm>
                <a:off x="2742296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50F58241-BF69-47F6-877A-1782D865F8A2}"/>
                  </a:ext>
                </a:extLst>
              </p:cNvPr>
              <p:cNvSpPr txBox="1"/>
              <p:nvPr/>
            </p:nvSpPr>
            <p:spPr>
              <a:xfrm>
                <a:off x="3429979" y="2921958"/>
                <a:ext cx="576064" cy="58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773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6444208" y="294099"/>
            <a:ext cx="16170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row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917196" y="300593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F5C5EF-57EA-4470-849D-77FA511B7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210395"/>
            <a:ext cx="2487738" cy="281630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8DCC9B1-F18A-4035-B097-D876E8CA3102}"/>
              </a:ext>
            </a:extLst>
          </p:cNvPr>
          <p:cNvGrpSpPr/>
          <p:nvPr/>
        </p:nvGrpSpPr>
        <p:grpSpPr>
          <a:xfrm>
            <a:off x="1784913" y="195486"/>
            <a:ext cx="3092733" cy="2242468"/>
            <a:chOff x="3191199" y="840233"/>
            <a:chExt cx="2831895" cy="204672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EA2F7A3-293A-46EA-AF14-0E608100F53C}"/>
                </a:ext>
              </a:extLst>
            </p:cNvPr>
            <p:cNvSpPr txBox="1"/>
            <p:nvPr/>
          </p:nvSpPr>
          <p:spPr>
            <a:xfrm>
              <a:off x="4319114" y="840233"/>
              <a:ext cx="576064" cy="589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3600" dirty="0"/>
                <a:t>1</a:t>
              </a: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BEFE139-9C25-418E-B4D6-03224E7246F4}"/>
                </a:ext>
              </a:extLst>
            </p:cNvPr>
            <p:cNvGrpSpPr/>
            <p:nvPr/>
          </p:nvGrpSpPr>
          <p:grpSpPr>
            <a:xfrm>
              <a:off x="3191199" y="2297042"/>
              <a:ext cx="2831895" cy="589913"/>
              <a:chOff x="3213025" y="2283719"/>
              <a:chExt cx="2831895" cy="589913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EA9FE85-BABC-43CA-9379-CA6200187E85}"/>
                  </a:ext>
                </a:extLst>
              </p:cNvPr>
              <p:cNvSpPr txBox="1"/>
              <p:nvPr/>
            </p:nvSpPr>
            <p:spPr>
              <a:xfrm>
                <a:off x="3213025" y="2283719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46B91F7-2CC3-4249-9396-C987BF9EAC58}"/>
                  </a:ext>
                </a:extLst>
              </p:cNvPr>
              <p:cNvSpPr txBox="1"/>
              <p:nvPr/>
            </p:nvSpPr>
            <p:spPr>
              <a:xfrm>
                <a:off x="3900708" y="2283719"/>
                <a:ext cx="576064" cy="58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3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C272531A-5A3B-4B6C-B419-D00A735C9D2A}"/>
                  </a:ext>
                </a:extLst>
              </p:cNvPr>
              <p:cNvSpPr txBox="1"/>
              <p:nvPr/>
            </p:nvSpPr>
            <p:spPr>
              <a:xfrm>
                <a:off x="4588392" y="2283719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>
                    <a:solidFill>
                      <a:srgbClr val="FF0000"/>
                    </a:solidFill>
                  </a:rPr>
                  <a:t>3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9CFA378-5752-41CD-8906-C835EE10063E}"/>
                  </a:ext>
                </a:extLst>
              </p:cNvPr>
              <p:cNvSpPr txBox="1"/>
              <p:nvPr/>
            </p:nvSpPr>
            <p:spPr>
              <a:xfrm>
                <a:off x="5396848" y="2283719"/>
                <a:ext cx="648072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B0C31AC-EC30-45B7-BA40-01489C4B481D}"/>
                </a:ext>
              </a:extLst>
            </p:cNvPr>
            <p:cNvGrpSpPr/>
            <p:nvPr/>
          </p:nvGrpSpPr>
          <p:grpSpPr>
            <a:xfrm>
              <a:off x="3571044" y="1811439"/>
              <a:ext cx="2072204" cy="589913"/>
              <a:chOff x="2742296" y="2921958"/>
              <a:chExt cx="2072204" cy="589913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F27EDDD-D1A4-40C0-BBBC-4BC8FDA42BA1}"/>
                  </a:ext>
                </a:extLst>
              </p:cNvPr>
              <p:cNvSpPr txBox="1"/>
              <p:nvPr/>
            </p:nvSpPr>
            <p:spPr>
              <a:xfrm>
                <a:off x="2742296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D494F83-974D-4BF4-9D19-A9C06A2E5707}"/>
                  </a:ext>
                </a:extLst>
              </p:cNvPr>
              <p:cNvSpPr txBox="1"/>
              <p:nvPr/>
            </p:nvSpPr>
            <p:spPr>
              <a:xfrm>
                <a:off x="3429979" y="2921958"/>
                <a:ext cx="576064" cy="58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2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5A009E5-BD50-42EB-B1C4-A0AF9EF2EDBD}"/>
                  </a:ext>
                </a:extLst>
              </p:cNvPr>
              <p:cNvSpPr txBox="1"/>
              <p:nvPr/>
            </p:nvSpPr>
            <p:spPr>
              <a:xfrm>
                <a:off x="4117662" y="2921958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>
                    <a:solidFill>
                      <a:srgbClr val="FF0000"/>
                    </a:solidFill>
                  </a:rPr>
                  <a:t>1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DDCFAAB-C6AA-41AC-B855-B8BE655CF683}"/>
                </a:ext>
              </a:extLst>
            </p:cNvPr>
            <p:cNvGrpSpPr/>
            <p:nvPr/>
          </p:nvGrpSpPr>
          <p:grpSpPr>
            <a:xfrm>
              <a:off x="3975273" y="1325836"/>
              <a:ext cx="1263747" cy="589913"/>
              <a:chOff x="2742296" y="2921958"/>
              <a:chExt cx="1263747" cy="589913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D008E5F9-C79F-4810-AE84-D385177E2FFC}"/>
                  </a:ext>
                </a:extLst>
              </p:cNvPr>
              <p:cNvSpPr txBox="1"/>
              <p:nvPr/>
            </p:nvSpPr>
            <p:spPr>
              <a:xfrm>
                <a:off x="2742296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50F58241-BF69-47F6-877A-1782D865F8A2}"/>
                  </a:ext>
                </a:extLst>
              </p:cNvPr>
              <p:cNvSpPr txBox="1"/>
              <p:nvPr/>
            </p:nvSpPr>
            <p:spPr>
              <a:xfrm>
                <a:off x="3429979" y="2921958"/>
                <a:ext cx="576064" cy="58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319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43608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1691680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2339752" y="987574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/>
          <p:cNvSpPr/>
          <p:nvPr/>
        </p:nvSpPr>
        <p:spPr>
          <a:xfrm>
            <a:off x="1043608" y="213970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Oval 78"/>
          <p:cNvSpPr/>
          <p:nvPr/>
        </p:nvSpPr>
        <p:spPr>
          <a:xfrm>
            <a:off x="233975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Oval 79"/>
          <p:cNvSpPr/>
          <p:nvPr/>
        </p:nvSpPr>
        <p:spPr>
          <a:xfrm>
            <a:off x="2987824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4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Triangular Numbers</a:t>
            </a:r>
          </a:p>
        </p:txBody>
      </p:sp>
    </p:spTree>
    <p:extLst>
      <p:ext uri="{BB962C8B-B14F-4D97-AF65-F5344CB8AC3E}">
        <p14:creationId xmlns:p14="http://schemas.microsoft.com/office/powerpoint/2010/main" val="61925907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6444208" y="294099"/>
            <a:ext cx="16170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row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917196" y="300593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F5C5EF-57EA-4470-849D-77FA511B7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210395"/>
            <a:ext cx="2487738" cy="281630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8DCC9B1-F18A-4035-B097-D876E8CA3102}"/>
              </a:ext>
            </a:extLst>
          </p:cNvPr>
          <p:cNvGrpSpPr/>
          <p:nvPr/>
        </p:nvGrpSpPr>
        <p:grpSpPr>
          <a:xfrm>
            <a:off x="1343451" y="195486"/>
            <a:ext cx="3975654" cy="2774513"/>
            <a:chOff x="2786970" y="840233"/>
            <a:chExt cx="3640352" cy="253232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EA2F7A3-293A-46EA-AF14-0E608100F53C}"/>
                </a:ext>
              </a:extLst>
            </p:cNvPr>
            <p:cNvSpPr txBox="1"/>
            <p:nvPr/>
          </p:nvSpPr>
          <p:spPr>
            <a:xfrm>
              <a:off x="4319114" y="840233"/>
              <a:ext cx="576064" cy="589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3600" dirty="0"/>
                <a:t>1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480E55E-6D8D-4429-8DC3-B799DED9E34B}"/>
                </a:ext>
              </a:extLst>
            </p:cNvPr>
            <p:cNvGrpSpPr/>
            <p:nvPr/>
          </p:nvGrpSpPr>
          <p:grpSpPr>
            <a:xfrm>
              <a:off x="2786970" y="2782645"/>
              <a:ext cx="3640352" cy="589913"/>
              <a:chOff x="2742296" y="2921957"/>
              <a:chExt cx="3640352" cy="589913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9CE8EE3-31DB-4E7E-B870-3855ED37E911}"/>
                  </a:ext>
                </a:extLst>
              </p:cNvPr>
              <p:cNvSpPr txBox="1"/>
              <p:nvPr/>
            </p:nvSpPr>
            <p:spPr>
              <a:xfrm>
                <a:off x="2742296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6671D03-C5F4-4833-9EEC-96D92D5A888F}"/>
                  </a:ext>
                </a:extLst>
              </p:cNvPr>
              <p:cNvSpPr txBox="1"/>
              <p:nvPr/>
            </p:nvSpPr>
            <p:spPr>
              <a:xfrm>
                <a:off x="3429979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4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7C69817-90D3-4480-9913-EFBD58368FF7}"/>
                  </a:ext>
                </a:extLst>
              </p:cNvPr>
              <p:cNvSpPr txBox="1"/>
              <p:nvPr/>
            </p:nvSpPr>
            <p:spPr>
              <a:xfrm>
                <a:off x="4117663" y="2921958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>
                    <a:solidFill>
                      <a:srgbClr val="FF0000"/>
                    </a:solidFill>
                  </a:rPr>
                  <a:t>6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A4793B3-B9D4-41CA-B483-93D57CD7996D}"/>
                  </a:ext>
                </a:extLst>
              </p:cNvPr>
              <p:cNvSpPr txBox="1"/>
              <p:nvPr/>
            </p:nvSpPr>
            <p:spPr>
              <a:xfrm>
                <a:off x="4926118" y="2921958"/>
                <a:ext cx="648072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4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63F4902-95D1-4CFE-80E0-E2C58DB53C37}"/>
                  </a:ext>
                </a:extLst>
              </p:cNvPr>
              <p:cNvSpPr txBox="1"/>
              <p:nvPr/>
            </p:nvSpPr>
            <p:spPr>
              <a:xfrm>
                <a:off x="5685810" y="2921957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BEFE139-9C25-418E-B4D6-03224E7246F4}"/>
                </a:ext>
              </a:extLst>
            </p:cNvPr>
            <p:cNvGrpSpPr/>
            <p:nvPr/>
          </p:nvGrpSpPr>
          <p:grpSpPr>
            <a:xfrm>
              <a:off x="3191199" y="2297042"/>
              <a:ext cx="2831895" cy="589913"/>
              <a:chOff x="3213025" y="2283719"/>
              <a:chExt cx="2831895" cy="589913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EA9FE85-BABC-43CA-9379-CA6200187E85}"/>
                  </a:ext>
                </a:extLst>
              </p:cNvPr>
              <p:cNvSpPr txBox="1"/>
              <p:nvPr/>
            </p:nvSpPr>
            <p:spPr>
              <a:xfrm>
                <a:off x="3213025" y="2283719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46B91F7-2CC3-4249-9396-C987BF9EAC58}"/>
                  </a:ext>
                </a:extLst>
              </p:cNvPr>
              <p:cNvSpPr txBox="1"/>
              <p:nvPr/>
            </p:nvSpPr>
            <p:spPr>
              <a:xfrm>
                <a:off x="3900708" y="2283719"/>
                <a:ext cx="576064" cy="58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3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C272531A-5A3B-4B6C-B419-D00A735C9D2A}"/>
                  </a:ext>
                </a:extLst>
              </p:cNvPr>
              <p:cNvSpPr txBox="1"/>
              <p:nvPr/>
            </p:nvSpPr>
            <p:spPr>
              <a:xfrm>
                <a:off x="4588392" y="2283719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>
                    <a:solidFill>
                      <a:srgbClr val="FF0000"/>
                    </a:solidFill>
                  </a:rPr>
                  <a:t>3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9CFA378-5752-41CD-8906-C835EE10063E}"/>
                  </a:ext>
                </a:extLst>
              </p:cNvPr>
              <p:cNvSpPr txBox="1"/>
              <p:nvPr/>
            </p:nvSpPr>
            <p:spPr>
              <a:xfrm>
                <a:off x="5396848" y="2283719"/>
                <a:ext cx="648072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B0C31AC-EC30-45B7-BA40-01489C4B481D}"/>
                </a:ext>
              </a:extLst>
            </p:cNvPr>
            <p:cNvGrpSpPr/>
            <p:nvPr/>
          </p:nvGrpSpPr>
          <p:grpSpPr>
            <a:xfrm>
              <a:off x="3571044" y="1811439"/>
              <a:ext cx="2072204" cy="589913"/>
              <a:chOff x="2742296" y="2921958"/>
              <a:chExt cx="2072204" cy="589913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F27EDDD-D1A4-40C0-BBBC-4BC8FDA42BA1}"/>
                  </a:ext>
                </a:extLst>
              </p:cNvPr>
              <p:cNvSpPr txBox="1"/>
              <p:nvPr/>
            </p:nvSpPr>
            <p:spPr>
              <a:xfrm>
                <a:off x="2742296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D494F83-974D-4BF4-9D19-A9C06A2E5707}"/>
                  </a:ext>
                </a:extLst>
              </p:cNvPr>
              <p:cNvSpPr txBox="1"/>
              <p:nvPr/>
            </p:nvSpPr>
            <p:spPr>
              <a:xfrm>
                <a:off x="3429979" y="2921958"/>
                <a:ext cx="576064" cy="58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2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5A009E5-BD50-42EB-B1C4-A0AF9EF2EDBD}"/>
                  </a:ext>
                </a:extLst>
              </p:cNvPr>
              <p:cNvSpPr txBox="1"/>
              <p:nvPr/>
            </p:nvSpPr>
            <p:spPr>
              <a:xfrm>
                <a:off x="4117662" y="2921958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>
                    <a:solidFill>
                      <a:srgbClr val="FF0000"/>
                    </a:solidFill>
                  </a:rPr>
                  <a:t>1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DDCFAAB-C6AA-41AC-B855-B8BE655CF683}"/>
                </a:ext>
              </a:extLst>
            </p:cNvPr>
            <p:cNvGrpSpPr/>
            <p:nvPr/>
          </p:nvGrpSpPr>
          <p:grpSpPr>
            <a:xfrm>
              <a:off x="3975273" y="1325836"/>
              <a:ext cx="1263747" cy="589913"/>
              <a:chOff x="2742296" y="2921958"/>
              <a:chExt cx="1263747" cy="589913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D008E5F9-C79F-4810-AE84-D385177E2FFC}"/>
                  </a:ext>
                </a:extLst>
              </p:cNvPr>
              <p:cNvSpPr txBox="1"/>
              <p:nvPr/>
            </p:nvSpPr>
            <p:spPr>
              <a:xfrm>
                <a:off x="2742296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50F58241-BF69-47F6-877A-1782D865F8A2}"/>
                  </a:ext>
                </a:extLst>
              </p:cNvPr>
              <p:cNvSpPr txBox="1"/>
              <p:nvPr/>
            </p:nvSpPr>
            <p:spPr>
              <a:xfrm>
                <a:off x="3429979" y="2921958"/>
                <a:ext cx="576064" cy="58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2938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6444208" y="294099"/>
            <a:ext cx="16170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row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917196" y="300593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5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F5C5EF-57EA-4470-849D-77FA511B7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210395"/>
            <a:ext cx="2487738" cy="281630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8DCC9B1-F18A-4035-B097-D876E8CA3102}"/>
              </a:ext>
            </a:extLst>
          </p:cNvPr>
          <p:cNvGrpSpPr/>
          <p:nvPr/>
        </p:nvGrpSpPr>
        <p:grpSpPr>
          <a:xfrm>
            <a:off x="967940" y="195486"/>
            <a:ext cx="4726677" cy="3306560"/>
            <a:chOff x="2443129" y="840233"/>
            <a:chExt cx="4328035" cy="301792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EA2F7A3-293A-46EA-AF14-0E608100F53C}"/>
                </a:ext>
              </a:extLst>
            </p:cNvPr>
            <p:cNvSpPr txBox="1"/>
            <p:nvPr/>
          </p:nvSpPr>
          <p:spPr>
            <a:xfrm>
              <a:off x="4319114" y="840233"/>
              <a:ext cx="576064" cy="589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3600" dirty="0"/>
                <a:t>1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3AC5663-8200-4843-86BE-05B33F6E9059}"/>
                </a:ext>
              </a:extLst>
            </p:cNvPr>
            <p:cNvGrpSpPr/>
            <p:nvPr/>
          </p:nvGrpSpPr>
          <p:grpSpPr>
            <a:xfrm>
              <a:off x="2443129" y="3268249"/>
              <a:ext cx="4328035" cy="589913"/>
              <a:chOff x="2301864" y="3499142"/>
              <a:chExt cx="4328035" cy="589913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1998F7E0-7E13-4088-AF59-B5CD2E81D8B7}"/>
                  </a:ext>
                </a:extLst>
              </p:cNvPr>
              <p:cNvSpPr txBox="1"/>
              <p:nvPr/>
            </p:nvSpPr>
            <p:spPr>
              <a:xfrm>
                <a:off x="2301864" y="3499143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B78AD306-4336-4F70-A622-F0808951818C}"/>
                  </a:ext>
                </a:extLst>
              </p:cNvPr>
              <p:cNvSpPr txBox="1"/>
              <p:nvPr/>
            </p:nvSpPr>
            <p:spPr>
              <a:xfrm>
                <a:off x="2989547" y="3499143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5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F4E470DB-D8A9-481C-BE07-52C291E9B036}"/>
                  </a:ext>
                </a:extLst>
              </p:cNvPr>
              <p:cNvSpPr txBox="1"/>
              <p:nvPr/>
            </p:nvSpPr>
            <p:spPr>
              <a:xfrm>
                <a:off x="3677230" y="3499143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>
                    <a:solidFill>
                      <a:srgbClr val="FF0000"/>
                    </a:solidFill>
                  </a:rPr>
                  <a:t>10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34EADE4-1C79-4A33-A1F8-1E65727B1A40}"/>
                  </a:ext>
                </a:extLst>
              </p:cNvPr>
              <p:cNvSpPr txBox="1"/>
              <p:nvPr/>
            </p:nvSpPr>
            <p:spPr>
              <a:xfrm>
                <a:off x="4485687" y="3499143"/>
                <a:ext cx="648072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9DE5BFF1-E96B-424F-8F35-68D8822BBDE1}"/>
                  </a:ext>
                </a:extLst>
              </p:cNvPr>
              <p:cNvSpPr txBox="1"/>
              <p:nvPr/>
            </p:nvSpPr>
            <p:spPr>
              <a:xfrm>
                <a:off x="5245378" y="3499142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5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4C8AA102-513F-4783-AED6-DDBAD77FAE90}"/>
                  </a:ext>
                </a:extLst>
              </p:cNvPr>
              <p:cNvSpPr txBox="1"/>
              <p:nvPr/>
            </p:nvSpPr>
            <p:spPr>
              <a:xfrm>
                <a:off x="6053835" y="3499143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480E55E-6D8D-4429-8DC3-B799DED9E34B}"/>
                </a:ext>
              </a:extLst>
            </p:cNvPr>
            <p:cNvGrpSpPr/>
            <p:nvPr/>
          </p:nvGrpSpPr>
          <p:grpSpPr>
            <a:xfrm>
              <a:off x="2786970" y="2782645"/>
              <a:ext cx="3640352" cy="589913"/>
              <a:chOff x="2742296" y="2921957"/>
              <a:chExt cx="3640352" cy="589913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9CE8EE3-31DB-4E7E-B870-3855ED37E911}"/>
                  </a:ext>
                </a:extLst>
              </p:cNvPr>
              <p:cNvSpPr txBox="1"/>
              <p:nvPr/>
            </p:nvSpPr>
            <p:spPr>
              <a:xfrm>
                <a:off x="2742296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6671D03-C5F4-4833-9EEC-96D92D5A888F}"/>
                  </a:ext>
                </a:extLst>
              </p:cNvPr>
              <p:cNvSpPr txBox="1"/>
              <p:nvPr/>
            </p:nvSpPr>
            <p:spPr>
              <a:xfrm>
                <a:off x="3429979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4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7C69817-90D3-4480-9913-EFBD58368FF7}"/>
                  </a:ext>
                </a:extLst>
              </p:cNvPr>
              <p:cNvSpPr txBox="1"/>
              <p:nvPr/>
            </p:nvSpPr>
            <p:spPr>
              <a:xfrm>
                <a:off x="4117663" y="2921958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>
                    <a:solidFill>
                      <a:srgbClr val="FF0000"/>
                    </a:solidFill>
                  </a:rPr>
                  <a:t>6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A4793B3-B9D4-41CA-B483-93D57CD7996D}"/>
                  </a:ext>
                </a:extLst>
              </p:cNvPr>
              <p:cNvSpPr txBox="1"/>
              <p:nvPr/>
            </p:nvSpPr>
            <p:spPr>
              <a:xfrm>
                <a:off x="4926118" y="2921958"/>
                <a:ext cx="648072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4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63F4902-95D1-4CFE-80E0-E2C58DB53C37}"/>
                  </a:ext>
                </a:extLst>
              </p:cNvPr>
              <p:cNvSpPr txBox="1"/>
              <p:nvPr/>
            </p:nvSpPr>
            <p:spPr>
              <a:xfrm>
                <a:off x="5685810" y="2921957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BEFE139-9C25-418E-B4D6-03224E7246F4}"/>
                </a:ext>
              </a:extLst>
            </p:cNvPr>
            <p:cNvGrpSpPr/>
            <p:nvPr/>
          </p:nvGrpSpPr>
          <p:grpSpPr>
            <a:xfrm>
              <a:off x="3191199" y="2297042"/>
              <a:ext cx="2831895" cy="589913"/>
              <a:chOff x="3213025" y="2283719"/>
              <a:chExt cx="2831895" cy="589913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EA9FE85-BABC-43CA-9379-CA6200187E85}"/>
                  </a:ext>
                </a:extLst>
              </p:cNvPr>
              <p:cNvSpPr txBox="1"/>
              <p:nvPr/>
            </p:nvSpPr>
            <p:spPr>
              <a:xfrm>
                <a:off x="3213025" y="2283719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46B91F7-2CC3-4249-9396-C987BF9EAC58}"/>
                  </a:ext>
                </a:extLst>
              </p:cNvPr>
              <p:cNvSpPr txBox="1"/>
              <p:nvPr/>
            </p:nvSpPr>
            <p:spPr>
              <a:xfrm>
                <a:off x="3900708" y="2283719"/>
                <a:ext cx="576064" cy="58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3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C272531A-5A3B-4B6C-B419-D00A735C9D2A}"/>
                  </a:ext>
                </a:extLst>
              </p:cNvPr>
              <p:cNvSpPr txBox="1"/>
              <p:nvPr/>
            </p:nvSpPr>
            <p:spPr>
              <a:xfrm>
                <a:off x="4588392" y="2283719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>
                    <a:solidFill>
                      <a:srgbClr val="FF0000"/>
                    </a:solidFill>
                  </a:rPr>
                  <a:t>3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9CFA378-5752-41CD-8906-C835EE10063E}"/>
                  </a:ext>
                </a:extLst>
              </p:cNvPr>
              <p:cNvSpPr txBox="1"/>
              <p:nvPr/>
            </p:nvSpPr>
            <p:spPr>
              <a:xfrm>
                <a:off x="5396848" y="2283719"/>
                <a:ext cx="648072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B0C31AC-EC30-45B7-BA40-01489C4B481D}"/>
                </a:ext>
              </a:extLst>
            </p:cNvPr>
            <p:cNvGrpSpPr/>
            <p:nvPr/>
          </p:nvGrpSpPr>
          <p:grpSpPr>
            <a:xfrm>
              <a:off x="3571044" y="1811439"/>
              <a:ext cx="2072204" cy="589913"/>
              <a:chOff x="2742296" y="2921958"/>
              <a:chExt cx="2072204" cy="589913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F27EDDD-D1A4-40C0-BBBC-4BC8FDA42BA1}"/>
                  </a:ext>
                </a:extLst>
              </p:cNvPr>
              <p:cNvSpPr txBox="1"/>
              <p:nvPr/>
            </p:nvSpPr>
            <p:spPr>
              <a:xfrm>
                <a:off x="2742296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D494F83-974D-4BF4-9D19-A9C06A2E5707}"/>
                  </a:ext>
                </a:extLst>
              </p:cNvPr>
              <p:cNvSpPr txBox="1"/>
              <p:nvPr/>
            </p:nvSpPr>
            <p:spPr>
              <a:xfrm>
                <a:off x="3429979" y="2921958"/>
                <a:ext cx="576064" cy="58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2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5A009E5-BD50-42EB-B1C4-A0AF9EF2EDBD}"/>
                  </a:ext>
                </a:extLst>
              </p:cNvPr>
              <p:cNvSpPr txBox="1"/>
              <p:nvPr/>
            </p:nvSpPr>
            <p:spPr>
              <a:xfrm>
                <a:off x="4117662" y="2921958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>
                    <a:solidFill>
                      <a:srgbClr val="FF0000"/>
                    </a:solidFill>
                  </a:rPr>
                  <a:t>1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DDCFAAB-C6AA-41AC-B855-B8BE655CF683}"/>
                </a:ext>
              </a:extLst>
            </p:cNvPr>
            <p:cNvGrpSpPr/>
            <p:nvPr/>
          </p:nvGrpSpPr>
          <p:grpSpPr>
            <a:xfrm>
              <a:off x="3975273" y="1325836"/>
              <a:ext cx="1263747" cy="589913"/>
              <a:chOff x="2742296" y="2921958"/>
              <a:chExt cx="1263747" cy="589913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D008E5F9-C79F-4810-AE84-D385177E2FFC}"/>
                  </a:ext>
                </a:extLst>
              </p:cNvPr>
              <p:cNvSpPr txBox="1"/>
              <p:nvPr/>
            </p:nvSpPr>
            <p:spPr>
              <a:xfrm>
                <a:off x="2742296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50F58241-BF69-47F6-877A-1782D865F8A2}"/>
                  </a:ext>
                </a:extLst>
              </p:cNvPr>
              <p:cNvSpPr txBox="1"/>
              <p:nvPr/>
            </p:nvSpPr>
            <p:spPr>
              <a:xfrm>
                <a:off x="3429979" y="2921958"/>
                <a:ext cx="576064" cy="58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4100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6444208" y="294099"/>
            <a:ext cx="16170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row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917196" y="300593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F5C5EF-57EA-4470-849D-77FA511B7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210395"/>
            <a:ext cx="2487738" cy="281630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8DCC9B1-F18A-4035-B097-D876E8CA3102}"/>
              </a:ext>
            </a:extLst>
          </p:cNvPr>
          <p:cNvGrpSpPr/>
          <p:nvPr/>
        </p:nvGrpSpPr>
        <p:grpSpPr>
          <a:xfrm>
            <a:off x="592429" y="195486"/>
            <a:ext cx="5477699" cy="3838606"/>
            <a:chOff x="2099288" y="840233"/>
            <a:chExt cx="5015717" cy="350353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EA2F7A3-293A-46EA-AF14-0E608100F53C}"/>
                </a:ext>
              </a:extLst>
            </p:cNvPr>
            <p:cNvSpPr txBox="1"/>
            <p:nvPr/>
          </p:nvSpPr>
          <p:spPr>
            <a:xfrm>
              <a:off x="4319114" y="840233"/>
              <a:ext cx="576064" cy="589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3600" dirty="0"/>
                <a:t>1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5DF6004-31DE-4E02-A5C9-ECFDF4384801}"/>
                </a:ext>
              </a:extLst>
            </p:cNvPr>
            <p:cNvGrpSpPr/>
            <p:nvPr/>
          </p:nvGrpSpPr>
          <p:grpSpPr>
            <a:xfrm>
              <a:off x="2099288" y="3753853"/>
              <a:ext cx="5015717" cy="589913"/>
              <a:chOff x="1932547" y="4105684"/>
              <a:chExt cx="5015717" cy="589913"/>
            </a:xfrm>
          </p:grpSpPr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0D2E9F0C-5161-46BB-82F3-EA2825499F56}"/>
                  </a:ext>
                </a:extLst>
              </p:cNvPr>
              <p:cNvSpPr txBox="1"/>
              <p:nvPr/>
            </p:nvSpPr>
            <p:spPr>
              <a:xfrm>
                <a:off x="1932547" y="4105685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694B5F15-6634-4BF6-BCD4-06C634FBCF06}"/>
                  </a:ext>
                </a:extLst>
              </p:cNvPr>
              <p:cNvSpPr txBox="1"/>
              <p:nvPr/>
            </p:nvSpPr>
            <p:spPr>
              <a:xfrm>
                <a:off x="2620230" y="4105685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6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263FCAE7-7C6E-4A73-8B90-5B66029624F3}"/>
                  </a:ext>
                </a:extLst>
              </p:cNvPr>
              <p:cNvSpPr txBox="1"/>
              <p:nvPr/>
            </p:nvSpPr>
            <p:spPr>
              <a:xfrm>
                <a:off x="3307913" y="4105685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>
                    <a:solidFill>
                      <a:srgbClr val="FF0000"/>
                    </a:solidFill>
                  </a:rPr>
                  <a:t>15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082E6EEF-03A4-46E4-B345-64CE74270CF4}"/>
                  </a:ext>
                </a:extLst>
              </p:cNvPr>
              <p:cNvSpPr txBox="1"/>
              <p:nvPr/>
            </p:nvSpPr>
            <p:spPr>
              <a:xfrm>
                <a:off x="4116370" y="4105685"/>
                <a:ext cx="648072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20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A6D2E9A4-4545-4804-A3CB-4ED55E46F836}"/>
                  </a:ext>
                </a:extLst>
              </p:cNvPr>
              <p:cNvSpPr txBox="1"/>
              <p:nvPr/>
            </p:nvSpPr>
            <p:spPr>
              <a:xfrm>
                <a:off x="4876061" y="4105684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15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3E95C7AF-731F-4934-A123-F178FBCC14FF}"/>
                  </a:ext>
                </a:extLst>
              </p:cNvPr>
              <p:cNvSpPr txBox="1"/>
              <p:nvPr/>
            </p:nvSpPr>
            <p:spPr>
              <a:xfrm>
                <a:off x="5684518" y="4105685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6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D505D918-A698-45E1-A49E-036497413439}"/>
                  </a:ext>
                </a:extLst>
              </p:cNvPr>
              <p:cNvSpPr txBox="1"/>
              <p:nvPr/>
            </p:nvSpPr>
            <p:spPr>
              <a:xfrm>
                <a:off x="6372200" y="4105685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3AC5663-8200-4843-86BE-05B33F6E9059}"/>
                </a:ext>
              </a:extLst>
            </p:cNvPr>
            <p:cNvGrpSpPr/>
            <p:nvPr/>
          </p:nvGrpSpPr>
          <p:grpSpPr>
            <a:xfrm>
              <a:off x="2443129" y="3268249"/>
              <a:ext cx="4328035" cy="589913"/>
              <a:chOff x="2301864" y="3499142"/>
              <a:chExt cx="4328035" cy="589913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1998F7E0-7E13-4088-AF59-B5CD2E81D8B7}"/>
                  </a:ext>
                </a:extLst>
              </p:cNvPr>
              <p:cNvSpPr txBox="1"/>
              <p:nvPr/>
            </p:nvSpPr>
            <p:spPr>
              <a:xfrm>
                <a:off x="2301864" y="3499143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B78AD306-4336-4F70-A622-F0808951818C}"/>
                  </a:ext>
                </a:extLst>
              </p:cNvPr>
              <p:cNvSpPr txBox="1"/>
              <p:nvPr/>
            </p:nvSpPr>
            <p:spPr>
              <a:xfrm>
                <a:off x="2989547" y="3499143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5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F4E470DB-D8A9-481C-BE07-52C291E9B036}"/>
                  </a:ext>
                </a:extLst>
              </p:cNvPr>
              <p:cNvSpPr txBox="1"/>
              <p:nvPr/>
            </p:nvSpPr>
            <p:spPr>
              <a:xfrm>
                <a:off x="3677230" y="3499143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>
                    <a:solidFill>
                      <a:srgbClr val="FF0000"/>
                    </a:solidFill>
                  </a:rPr>
                  <a:t>10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34EADE4-1C79-4A33-A1F8-1E65727B1A40}"/>
                  </a:ext>
                </a:extLst>
              </p:cNvPr>
              <p:cNvSpPr txBox="1"/>
              <p:nvPr/>
            </p:nvSpPr>
            <p:spPr>
              <a:xfrm>
                <a:off x="4485687" y="3499143"/>
                <a:ext cx="648072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9DE5BFF1-E96B-424F-8F35-68D8822BBDE1}"/>
                  </a:ext>
                </a:extLst>
              </p:cNvPr>
              <p:cNvSpPr txBox="1"/>
              <p:nvPr/>
            </p:nvSpPr>
            <p:spPr>
              <a:xfrm>
                <a:off x="5245378" y="3499142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5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4C8AA102-513F-4783-AED6-DDBAD77FAE90}"/>
                  </a:ext>
                </a:extLst>
              </p:cNvPr>
              <p:cNvSpPr txBox="1"/>
              <p:nvPr/>
            </p:nvSpPr>
            <p:spPr>
              <a:xfrm>
                <a:off x="6053835" y="3499143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480E55E-6D8D-4429-8DC3-B799DED9E34B}"/>
                </a:ext>
              </a:extLst>
            </p:cNvPr>
            <p:cNvGrpSpPr/>
            <p:nvPr/>
          </p:nvGrpSpPr>
          <p:grpSpPr>
            <a:xfrm>
              <a:off x="2786970" y="2782645"/>
              <a:ext cx="3640352" cy="589913"/>
              <a:chOff x="2742296" y="2921957"/>
              <a:chExt cx="3640352" cy="589913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9CE8EE3-31DB-4E7E-B870-3855ED37E911}"/>
                  </a:ext>
                </a:extLst>
              </p:cNvPr>
              <p:cNvSpPr txBox="1"/>
              <p:nvPr/>
            </p:nvSpPr>
            <p:spPr>
              <a:xfrm>
                <a:off x="2742296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6671D03-C5F4-4833-9EEC-96D92D5A888F}"/>
                  </a:ext>
                </a:extLst>
              </p:cNvPr>
              <p:cNvSpPr txBox="1"/>
              <p:nvPr/>
            </p:nvSpPr>
            <p:spPr>
              <a:xfrm>
                <a:off x="3429979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4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7C69817-90D3-4480-9913-EFBD58368FF7}"/>
                  </a:ext>
                </a:extLst>
              </p:cNvPr>
              <p:cNvSpPr txBox="1"/>
              <p:nvPr/>
            </p:nvSpPr>
            <p:spPr>
              <a:xfrm>
                <a:off x="4117663" y="2921958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>
                    <a:solidFill>
                      <a:srgbClr val="FF0000"/>
                    </a:solidFill>
                  </a:rPr>
                  <a:t>6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A4793B3-B9D4-41CA-B483-93D57CD7996D}"/>
                  </a:ext>
                </a:extLst>
              </p:cNvPr>
              <p:cNvSpPr txBox="1"/>
              <p:nvPr/>
            </p:nvSpPr>
            <p:spPr>
              <a:xfrm>
                <a:off x="4926118" y="2921958"/>
                <a:ext cx="648072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4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63F4902-95D1-4CFE-80E0-E2C58DB53C37}"/>
                  </a:ext>
                </a:extLst>
              </p:cNvPr>
              <p:cNvSpPr txBox="1"/>
              <p:nvPr/>
            </p:nvSpPr>
            <p:spPr>
              <a:xfrm>
                <a:off x="5685810" y="2921957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BEFE139-9C25-418E-B4D6-03224E7246F4}"/>
                </a:ext>
              </a:extLst>
            </p:cNvPr>
            <p:cNvGrpSpPr/>
            <p:nvPr/>
          </p:nvGrpSpPr>
          <p:grpSpPr>
            <a:xfrm>
              <a:off x="3191199" y="2297042"/>
              <a:ext cx="2831895" cy="589913"/>
              <a:chOff x="3213025" y="2283719"/>
              <a:chExt cx="2831895" cy="589913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EA9FE85-BABC-43CA-9379-CA6200187E85}"/>
                  </a:ext>
                </a:extLst>
              </p:cNvPr>
              <p:cNvSpPr txBox="1"/>
              <p:nvPr/>
            </p:nvSpPr>
            <p:spPr>
              <a:xfrm>
                <a:off x="3213025" y="2283719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46B91F7-2CC3-4249-9396-C987BF9EAC58}"/>
                  </a:ext>
                </a:extLst>
              </p:cNvPr>
              <p:cNvSpPr txBox="1"/>
              <p:nvPr/>
            </p:nvSpPr>
            <p:spPr>
              <a:xfrm>
                <a:off x="3900708" y="2283719"/>
                <a:ext cx="576064" cy="58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3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C272531A-5A3B-4B6C-B419-D00A735C9D2A}"/>
                  </a:ext>
                </a:extLst>
              </p:cNvPr>
              <p:cNvSpPr txBox="1"/>
              <p:nvPr/>
            </p:nvSpPr>
            <p:spPr>
              <a:xfrm>
                <a:off x="4588392" y="2283719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>
                    <a:solidFill>
                      <a:srgbClr val="FF0000"/>
                    </a:solidFill>
                  </a:rPr>
                  <a:t>3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9CFA378-5752-41CD-8906-C835EE10063E}"/>
                  </a:ext>
                </a:extLst>
              </p:cNvPr>
              <p:cNvSpPr txBox="1"/>
              <p:nvPr/>
            </p:nvSpPr>
            <p:spPr>
              <a:xfrm>
                <a:off x="5396848" y="2283719"/>
                <a:ext cx="648072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B0C31AC-EC30-45B7-BA40-01489C4B481D}"/>
                </a:ext>
              </a:extLst>
            </p:cNvPr>
            <p:cNvGrpSpPr/>
            <p:nvPr/>
          </p:nvGrpSpPr>
          <p:grpSpPr>
            <a:xfrm>
              <a:off x="3571044" y="1811439"/>
              <a:ext cx="2072204" cy="589913"/>
              <a:chOff x="2742296" y="2921958"/>
              <a:chExt cx="2072204" cy="589913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F27EDDD-D1A4-40C0-BBBC-4BC8FDA42BA1}"/>
                  </a:ext>
                </a:extLst>
              </p:cNvPr>
              <p:cNvSpPr txBox="1"/>
              <p:nvPr/>
            </p:nvSpPr>
            <p:spPr>
              <a:xfrm>
                <a:off x="2742296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D494F83-974D-4BF4-9D19-A9C06A2E5707}"/>
                  </a:ext>
                </a:extLst>
              </p:cNvPr>
              <p:cNvSpPr txBox="1"/>
              <p:nvPr/>
            </p:nvSpPr>
            <p:spPr>
              <a:xfrm>
                <a:off x="3429979" y="2921958"/>
                <a:ext cx="576064" cy="58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2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5A009E5-BD50-42EB-B1C4-A0AF9EF2EDBD}"/>
                  </a:ext>
                </a:extLst>
              </p:cNvPr>
              <p:cNvSpPr txBox="1"/>
              <p:nvPr/>
            </p:nvSpPr>
            <p:spPr>
              <a:xfrm>
                <a:off x="4117662" y="2921958"/>
                <a:ext cx="696838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>
                    <a:solidFill>
                      <a:srgbClr val="FF0000"/>
                    </a:solidFill>
                  </a:rPr>
                  <a:t>1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DDCFAAB-C6AA-41AC-B855-B8BE655CF683}"/>
                </a:ext>
              </a:extLst>
            </p:cNvPr>
            <p:cNvGrpSpPr/>
            <p:nvPr/>
          </p:nvGrpSpPr>
          <p:grpSpPr>
            <a:xfrm>
              <a:off x="3975273" y="1325836"/>
              <a:ext cx="1263747" cy="589913"/>
              <a:chOff x="2742296" y="2921958"/>
              <a:chExt cx="1263747" cy="589913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D008E5F9-C79F-4810-AE84-D385177E2FFC}"/>
                  </a:ext>
                </a:extLst>
              </p:cNvPr>
              <p:cNvSpPr txBox="1"/>
              <p:nvPr/>
            </p:nvSpPr>
            <p:spPr>
              <a:xfrm>
                <a:off x="2742296" y="2921958"/>
                <a:ext cx="576064" cy="589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50F58241-BF69-47F6-877A-1782D865F8A2}"/>
                  </a:ext>
                </a:extLst>
              </p:cNvPr>
              <p:cNvSpPr txBox="1"/>
              <p:nvPr/>
            </p:nvSpPr>
            <p:spPr>
              <a:xfrm>
                <a:off x="3429979" y="2921958"/>
                <a:ext cx="576064" cy="58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3600" dirty="0"/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0354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2F5C5EF-57EA-4470-849D-77FA511B7E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210395"/>
            <a:ext cx="2487738" cy="2816307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5ACEF2CE-5AF4-480D-9122-9107FAA5F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1741" y="42271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SG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A6250C8-F107-4D2F-91FF-7F695E1E1F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83336"/>
              </p:ext>
            </p:extLst>
          </p:nvPr>
        </p:nvGraphicFramePr>
        <p:xfrm>
          <a:off x="3144027" y="309768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8" name="Equation" r:id="rId4" imgW="241200" imgH="241200" progId="Equation.DSMT4">
                  <p:embed/>
                </p:oleObj>
              </mc:Choice>
              <mc:Fallback>
                <p:oleObj name="Equation" r:id="rId4" imgW="241200" imgH="241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4027" y="309768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EB0A46B6-CA19-4ADA-A349-24609C05D9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8289877"/>
              </p:ext>
            </p:extLst>
          </p:nvPr>
        </p:nvGraphicFramePr>
        <p:xfrm>
          <a:off x="2770438" y="849313"/>
          <a:ext cx="3952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" name="Equation" r:id="rId6" imgW="228600" imgH="241200" progId="Equation.DSMT4">
                  <p:embed/>
                </p:oleObj>
              </mc:Choice>
              <mc:Fallback>
                <p:oleObj name="Equation" r:id="rId6" imgW="228600" imgH="2412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A6250C8-F107-4D2F-91FF-7F695E1E1F2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0438" y="849313"/>
                        <a:ext cx="395288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78F7E0C9-9965-4616-983E-205F283A38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373780"/>
              </p:ext>
            </p:extLst>
          </p:nvPr>
        </p:nvGraphicFramePr>
        <p:xfrm>
          <a:off x="2317698" y="1390440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0" name="Equation" r:id="rId8" imgW="241200" imgH="241200" progId="Equation.DSMT4">
                  <p:embed/>
                </p:oleObj>
              </mc:Choice>
              <mc:Fallback>
                <p:oleObj name="Equation" r:id="rId8" imgW="241200" imgH="241200" progId="Equation.DSMT4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EB0A46B6-CA19-4ADA-A349-24609C05D9C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7698" y="1390440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C671FDA6-755E-4ADB-A9B8-0E32DB87AF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464052"/>
              </p:ext>
            </p:extLst>
          </p:nvPr>
        </p:nvGraphicFramePr>
        <p:xfrm>
          <a:off x="1919204" y="1914525"/>
          <a:ext cx="39846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1" name="Equation" r:id="rId10" imgW="228600" imgH="241200" progId="Equation.DSMT4">
                  <p:embed/>
                </p:oleObj>
              </mc:Choice>
              <mc:Fallback>
                <p:oleObj name="Equation" r:id="rId10" imgW="228600" imgH="24120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78F7E0C9-9965-4616-983E-205F283A38B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9204" y="1914525"/>
                        <a:ext cx="398463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F395C557-DF15-4427-AC08-C1C63FB2ED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446244"/>
              </p:ext>
            </p:extLst>
          </p:nvPr>
        </p:nvGraphicFramePr>
        <p:xfrm>
          <a:off x="1457859" y="2447053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2" name="Equation" r:id="rId12" imgW="241200" imgH="241200" progId="Equation.DSMT4">
                  <p:embed/>
                </p:oleObj>
              </mc:Choice>
              <mc:Fallback>
                <p:oleObj name="Equation" r:id="rId12" imgW="241200" imgH="24120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C671FDA6-755E-4ADB-A9B8-0E32DB87AF5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859" y="2447053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D9245264-2E5E-47FC-B43C-AB18B4C792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5312341"/>
              </p:ext>
            </p:extLst>
          </p:nvPr>
        </p:nvGraphicFramePr>
        <p:xfrm>
          <a:off x="1101187" y="2979369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3" name="Equation" r:id="rId14" imgW="241200" imgH="241200" progId="Equation.DSMT4">
                  <p:embed/>
                </p:oleObj>
              </mc:Choice>
              <mc:Fallback>
                <p:oleObj name="Equation" r:id="rId14" imgW="241200" imgH="24120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F395C557-DF15-4427-AC08-C1C63FB2ED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187" y="2979369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id="{BF74286E-1F87-42DB-9581-730F031A79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9510391"/>
              </p:ext>
            </p:extLst>
          </p:nvPr>
        </p:nvGraphicFramePr>
        <p:xfrm>
          <a:off x="692619" y="3507854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4" name="Equation" r:id="rId16" imgW="241200" imgH="241200" progId="Equation.DSMT4">
                  <p:embed/>
                </p:oleObj>
              </mc:Choice>
              <mc:Fallback>
                <p:oleObj name="Equation" r:id="rId16" imgW="241200" imgH="24120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D9245264-2E5E-47FC-B43C-AB18B4C792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619" y="3507854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>
            <a:extLst>
              <a:ext uri="{FF2B5EF4-FFF2-40B4-BE49-F238E27FC236}">
                <a16:creationId xmlns:a16="http://schemas.microsoft.com/office/drawing/2014/main" id="{9B58CA27-A6DB-47BB-899E-94827D334A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277714"/>
              </p:ext>
            </p:extLst>
          </p:nvPr>
        </p:nvGraphicFramePr>
        <p:xfrm>
          <a:off x="3525838" y="847725"/>
          <a:ext cx="350837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" name="Equation" r:id="rId18" imgW="203040" imgH="241200" progId="Equation.DSMT4">
                  <p:embed/>
                </p:oleObj>
              </mc:Choice>
              <mc:Fallback>
                <p:oleObj name="Equation" r:id="rId18" imgW="203040" imgH="2412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A6250C8-F107-4D2F-91FF-7F695E1E1F2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5838" y="847725"/>
                        <a:ext cx="350837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!!2C2">
            <a:extLst>
              <a:ext uri="{FF2B5EF4-FFF2-40B4-BE49-F238E27FC236}">
                <a16:creationId xmlns:a16="http://schemas.microsoft.com/office/drawing/2014/main" id="{ABC86FA5-D9F5-4971-A8D5-57562B8EFE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8907409"/>
              </p:ext>
            </p:extLst>
          </p:nvPr>
        </p:nvGraphicFramePr>
        <p:xfrm>
          <a:off x="3881962" y="1382421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6" name="Equation" r:id="rId20" imgW="241200" imgH="241200" progId="Equation.DSMT4">
                  <p:embed/>
                </p:oleObj>
              </mc:Choice>
              <mc:Fallback>
                <p:oleObj name="Equation" r:id="rId20" imgW="241200" imgH="241200" progId="Equation.DSMT4">
                  <p:embed/>
                  <p:pic>
                    <p:nvPicPr>
                      <p:cNvPr id="61" name="Object 60">
                        <a:extLst>
                          <a:ext uri="{FF2B5EF4-FFF2-40B4-BE49-F238E27FC236}">
                            <a16:creationId xmlns:a16="http://schemas.microsoft.com/office/drawing/2014/main" id="{9B58CA27-A6DB-47BB-899E-94827D334A5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1962" y="1382421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>
            <a:extLst>
              <a:ext uri="{FF2B5EF4-FFF2-40B4-BE49-F238E27FC236}">
                <a16:creationId xmlns:a16="http://schemas.microsoft.com/office/drawing/2014/main" id="{A41E279C-C67A-4DEB-BC4F-03E64C2F0D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7608442"/>
              </p:ext>
            </p:extLst>
          </p:nvPr>
        </p:nvGraphicFramePr>
        <p:xfrm>
          <a:off x="4332288" y="1931988"/>
          <a:ext cx="3952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7" name="Equation" r:id="rId22" imgW="228600" imgH="241200" progId="Equation.DSMT4">
                  <p:embed/>
                </p:oleObj>
              </mc:Choice>
              <mc:Fallback>
                <p:oleObj name="Equation" r:id="rId22" imgW="228600" imgH="241200" progId="Equation.DSMT4">
                  <p:embed/>
                  <p:pic>
                    <p:nvPicPr>
                      <p:cNvPr id="62" name="Object 61">
                        <a:extLst>
                          <a:ext uri="{FF2B5EF4-FFF2-40B4-BE49-F238E27FC236}">
                            <a16:creationId xmlns:a16="http://schemas.microsoft.com/office/drawing/2014/main" id="{ABC86FA5-D9F5-4971-A8D5-57562B8EFE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2288" y="1931988"/>
                        <a:ext cx="395287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>
            <a:extLst>
              <a:ext uri="{FF2B5EF4-FFF2-40B4-BE49-F238E27FC236}">
                <a16:creationId xmlns:a16="http://schemas.microsoft.com/office/drawing/2014/main" id="{9A574B7B-BB42-4F5C-B6E5-761799CABA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824422"/>
              </p:ext>
            </p:extLst>
          </p:nvPr>
        </p:nvGraphicFramePr>
        <p:xfrm>
          <a:off x="4722929" y="2447053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8" name="Equation" r:id="rId24" imgW="241200" imgH="241200" progId="Equation.DSMT4">
                  <p:embed/>
                </p:oleObj>
              </mc:Choice>
              <mc:Fallback>
                <p:oleObj name="Equation" r:id="rId24" imgW="241200" imgH="241200" progId="Equation.DSMT4">
                  <p:embed/>
                  <p:pic>
                    <p:nvPicPr>
                      <p:cNvPr id="63" name="Object 62">
                        <a:extLst>
                          <a:ext uri="{FF2B5EF4-FFF2-40B4-BE49-F238E27FC236}">
                            <a16:creationId xmlns:a16="http://schemas.microsoft.com/office/drawing/2014/main" id="{A41E279C-C67A-4DEB-BC4F-03E64C2F0D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2929" y="2447053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>
            <a:extLst>
              <a:ext uri="{FF2B5EF4-FFF2-40B4-BE49-F238E27FC236}">
                <a16:creationId xmlns:a16="http://schemas.microsoft.com/office/drawing/2014/main" id="{9C628E16-3480-42A5-B28A-CE394BBA55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522060"/>
              </p:ext>
            </p:extLst>
          </p:nvPr>
        </p:nvGraphicFramePr>
        <p:xfrm>
          <a:off x="5170488" y="2989263"/>
          <a:ext cx="395287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9" name="Equation" r:id="rId26" imgW="228600" imgH="241200" progId="Equation.DSMT4">
                  <p:embed/>
                </p:oleObj>
              </mc:Choice>
              <mc:Fallback>
                <p:oleObj name="Equation" r:id="rId26" imgW="228600" imgH="241200" progId="Equation.DSMT4">
                  <p:embed/>
                  <p:pic>
                    <p:nvPicPr>
                      <p:cNvPr id="64" name="Object 63">
                        <a:extLst>
                          <a:ext uri="{FF2B5EF4-FFF2-40B4-BE49-F238E27FC236}">
                            <a16:creationId xmlns:a16="http://schemas.microsoft.com/office/drawing/2014/main" id="{9A574B7B-BB42-4F5C-B6E5-761799CABA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0488" y="2989263"/>
                        <a:ext cx="395287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>
            <a:extLst>
              <a:ext uri="{FF2B5EF4-FFF2-40B4-BE49-F238E27FC236}">
                <a16:creationId xmlns:a16="http://schemas.microsoft.com/office/drawing/2014/main" id="{C34B9ECE-8AD1-4F6F-AC70-70FC302ED6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6769418"/>
              </p:ext>
            </p:extLst>
          </p:nvPr>
        </p:nvGraphicFramePr>
        <p:xfrm>
          <a:off x="5533531" y="3521075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0" name="Equation" r:id="rId28" imgW="241200" imgH="241200" progId="Equation.DSMT4">
                  <p:embed/>
                </p:oleObj>
              </mc:Choice>
              <mc:Fallback>
                <p:oleObj name="Equation" r:id="rId28" imgW="241200" imgH="241200" progId="Equation.DSMT4">
                  <p:embed/>
                  <p:pic>
                    <p:nvPicPr>
                      <p:cNvPr id="65" name="Object 64">
                        <a:extLst>
                          <a:ext uri="{FF2B5EF4-FFF2-40B4-BE49-F238E27FC236}">
                            <a16:creationId xmlns:a16="http://schemas.microsoft.com/office/drawing/2014/main" id="{9C628E16-3480-42A5-B28A-CE394BBA551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3531" y="3521075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>
            <a:extLst>
              <a:ext uri="{FF2B5EF4-FFF2-40B4-BE49-F238E27FC236}">
                <a16:creationId xmlns:a16="http://schemas.microsoft.com/office/drawing/2014/main" id="{04B22591-AB4C-40BA-A318-388ECB772E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751832"/>
              </p:ext>
            </p:extLst>
          </p:nvPr>
        </p:nvGraphicFramePr>
        <p:xfrm>
          <a:off x="3071813" y="1381125"/>
          <a:ext cx="39687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1" name="Equation" r:id="rId30" imgW="228600" imgH="241200" progId="Equation.DSMT4">
                  <p:embed/>
                </p:oleObj>
              </mc:Choice>
              <mc:Fallback>
                <p:oleObj name="Equation" r:id="rId30" imgW="228600" imgH="241200" progId="Equation.DSMT4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EB0A46B6-CA19-4ADA-A349-24609C05D9C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13" y="1381125"/>
                        <a:ext cx="396875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!!3C2">
            <a:extLst>
              <a:ext uri="{FF2B5EF4-FFF2-40B4-BE49-F238E27FC236}">
                <a16:creationId xmlns:a16="http://schemas.microsoft.com/office/drawing/2014/main" id="{11C22DDB-B973-4EE0-A08F-F5EA0705A2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7947917"/>
              </p:ext>
            </p:extLst>
          </p:nvPr>
        </p:nvGraphicFramePr>
        <p:xfrm>
          <a:off x="3467129" y="1912404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2" name="Equation" r:id="rId32" imgW="241200" imgH="241200" progId="Equation.DSMT4">
                  <p:embed/>
                </p:oleObj>
              </mc:Choice>
              <mc:Fallback>
                <p:oleObj name="Equation" r:id="rId32" imgW="241200" imgH="241200" progId="Equation.DSMT4">
                  <p:embed/>
                  <p:pic>
                    <p:nvPicPr>
                      <p:cNvPr id="67" name="Object 66">
                        <a:extLst>
                          <a:ext uri="{FF2B5EF4-FFF2-40B4-BE49-F238E27FC236}">
                            <a16:creationId xmlns:a16="http://schemas.microsoft.com/office/drawing/2014/main" id="{04B22591-AB4C-40BA-A318-388ECB772E1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7129" y="1912404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>
            <a:extLst>
              <a:ext uri="{FF2B5EF4-FFF2-40B4-BE49-F238E27FC236}">
                <a16:creationId xmlns:a16="http://schemas.microsoft.com/office/drawing/2014/main" id="{92CAD811-C4DD-41BC-A1F1-34D51F9F75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327955"/>
              </p:ext>
            </p:extLst>
          </p:nvPr>
        </p:nvGraphicFramePr>
        <p:xfrm>
          <a:off x="3880500" y="2447053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3" name="Equation" r:id="rId34" imgW="241200" imgH="241200" progId="Equation.DSMT4">
                  <p:embed/>
                </p:oleObj>
              </mc:Choice>
              <mc:Fallback>
                <p:oleObj name="Equation" r:id="rId34" imgW="241200" imgH="241200" progId="Equation.DSMT4">
                  <p:embed/>
                  <p:pic>
                    <p:nvPicPr>
                      <p:cNvPr id="69" name="Object 68">
                        <a:extLst>
                          <a:ext uri="{FF2B5EF4-FFF2-40B4-BE49-F238E27FC236}">
                            <a16:creationId xmlns:a16="http://schemas.microsoft.com/office/drawing/2014/main" id="{11C22DDB-B973-4EE0-A08F-F5EA0705A2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0500" y="2447053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>
            <a:extLst>
              <a:ext uri="{FF2B5EF4-FFF2-40B4-BE49-F238E27FC236}">
                <a16:creationId xmlns:a16="http://schemas.microsoft.com/office/drawing/2014/main" id="{7D659F04-92DF-4798-9016-8F02368588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52824"/>
              </p:ext>
            </p:extLst>
          </p:nvPr>
        </p:nvGraphicFramePr>
        <p:xfrm>
          <a:off x="4363195" y="2982991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4" name="Equation" r:id="rId36" imgW="241200" imgH="241200" progId="Equation.DSMT4">
                  <p:embed/>
                </p:oleObj>
              </mc:Choice>
              <mc:Fallback>
                <p:oleObj name="Equation" r:id="rId36" imgW="241200" imgH="241200" progId="Equation.DSMT4">
                  <p:embed/>
                  <p:pic>
                    <p:nvPicPr>
                      <p:cNvPr id="70" name="Object 69">
                        <a:extLst>
                          <a:ext uri="{FF2B5EF4-FFF2-40B4-BE49-F238E27FC236}">
                            <a16:creationId xmlns:a16="http://schemas.microsoft.com/office/drawing/2014/main" id="{92CAD811-C4DD-41BC-A1F1-34D51F9F75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3195" y="2982991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>
            <a:extLst>
              <a:ext uri="{FF2B5EF4-FFF2-40B4-BE49-F238E27FC236}">
                <a16:creationId xmlns:a16="http://schemas.microsoft.com/office/drawing/2014/main" id="{FE1CC4C9-CA62-4829-AFAE-F055552B55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878233"/>
              </p:ext>
            </p:extLst>
          </p:nvPr>
        </p:nvGraphicFramePr>
        <p:xfrm>
          <a:off x="4776978" y="3508541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5" name="Equation" r:id="rId38" imgW="241200" imgH="241200" progId="Equation.DSMT4">
                  <p:embed/>
                </p:oleObj>
              </mc:Choice>
              <mc:Fallback>
                <p:oleObj name="Equation" r:id="rId38" imgW="241200" imgH="241200" progId="Equation.DSMT4">
                  <p:embed/>
                  <p:pic>
                    <p:nvPicPr>
                      <p:cNvPr id="71" name="Object 70">
                        <a:extLst>
                          <a:ext uri="{FF2B5EF4-FFF2-40B4-BE49-F238E27FC236}">
                            <a16:creationId xmlns:a16="http://schemas.microsoft.com/office/drawing/2014/main" id="{7D659F04-92DF-4798-9016-8F02368588D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6978" y="3508541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>
            <a:extLst>
              <a:ext uri="{FF2B5EF4-FFF2-40B4-BE49-F238E27FC236}">
                <a16:creationId xmlns:a16="http://schemas.microsoft.com/office/drawing/2014/main" id="{043EEC70-3156-4EDD-A577-1D54722F60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691021"/>
              </p:ext>
            </p:extLst>
          </p:nvPr>
        </p:nvGraphicFramePr>
        <p:xfrm>
          <a:off x="2660650" y="1922463"/>
          <a:ext cx="37306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6" name="Equation" r:id="rId40" imgW="215640" imgH="241200" progId="Equation.DSMT4">
                  <p:embed/>
                </p:oleObj>
              </mc:Choice>
              <mc:Fallback>
                <p:oleObj name="Equation" r:id="rId40" imgW="215640" imgH="24120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78F7E0C9-9965-4616-983E-205F283A38B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0650" y="1922463"/>
                        <a:ext cx="373063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!!4C2">
            <a:extLst>
              <a:ext uri="{FF2B5EF4-FFF2-40B4-BE49-F238E27FC236}">
                <a16:creationId xmlns:a16="http://schemas.microsoft.com/office/drawing/2014/main" id="{19B74527-6C1B-47CE-8A13-76BA9FF423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812975"/>
              </p:ext>
            </p:extLst>
          </p:nvPr>
        </p:nvGraphicFramePr>
        <p:xfrm>
          <a:off x="3022127" y="2454532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7" name="Equation" r:id="rId42" imgW="241200" imgH="241200" progId="Equation.DSMT4">
                  <p:embed/>
                </p:oleObj>
              </mc:Choice>
              <mc:Fallback>
                <p:oleObj name="Equation" r:id="rId42" imgW="241200" imgH="241200" progId="Equation.DSMT4">
                  <p:embed/>
                  <p:pic>
                    <p:nvPicPr>
                      <p:cNvPr id="73" name="Object 72">
                        <a:extLst>
                          <a:ext uri="{FF2B5EF4-FFF2-40B4-BE49-F238E27FC236}">
                            <a16:creationId xmlns:a16="http://schemas.microsoft.com/office/drawing/2014/main" id="{043EEC70-3156-4EDD-A577-1D54722F604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2127" y="2454532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>
            <a:extLst>
              <a:ext uri="{FF2B5EF4-FFF2-40B4-BE49-F238E27FC236}">
                <a16:creationId xmlns:a16="http://schemas.microsoft.com/office/drawing/2014/main" id="{B125A487-8E4F-4169-8A1E-55E44F7D76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8072249"/>
              </p:ext>
            </p:extLst>
          </p:nvPr>
        </p:nvGraphicFramePr>
        <p:xfrm>
          <a:off x="3514725" y="2979738"/>
          <a:ext cx="395288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8" name="Equation" r:id="rId44" imgW="228600" imgH="241200" progId="Equation.DSMT4">
                  <p:embed/>
                </p:oleObj>
              </mc:Choice>
              <mc:Fallback>
                <p:oleObj name="Equation" r:id="rId44" imgW="228600" imgH="241200" progId="Equation.DSMT4">
                  <p:embed/>
                  <p:pic>
                    <p:nvPicPr>
                      <p:cNvPr id="74" name="Object 73">
                        <a:extLst>
                          <a:ext uri="{FF2B5EF4-FFF2-40B4-BE49-F238E27FC236}">
                            <a16:creationId xmlns:a16="http://schemas.microsoft.com/office/drawing/2014/main" id="{19B74527-6C1B-47CE-8A13-76BA9FF4237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4725" y="2979738"/>
                        <a:ext cx="395288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>
            <a:extLst>
              <a:ext uri="{FF2B5EF4-FFF2-40B4-BE49-F238E27FC236}">
                <a16:creationId xmlns:a16="http://schemas.microsoft.com/office/drawing/2014/main" id="{2A81889E-D179-47D2-9C59-C1FFCD0C38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15497"/>
              </p:ext>
            </p:extLst>
          </p:nvPr>
        </p:nvGraphicFramePr>
        <p:xfrm>
          <a:off x="4017078" y="3492944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9" name="Equation" r:id="rId46" imgW="241200" imgH="241200" progId="Equation.DSMT4">
                  <p:embed/>
                </p:oleObj>
              </mc:Choice>
              <mc:Fallback>
                <p:oleObj name="Equation" r:id="rId46" imgW="241200" imgH="241200" progId="Equation.DSMT4">
                  <p:embed/>
                  <p:pic>
                    <p:nvPicPr>
                      <p:cNvPr id="75" name="Object 74">
                        <a:extLst>
                          <a:ext uri="{FF2B5EF4-FFF2-40B4-BE49-F238E27FC236}">
                            <a16:creationId xmlns:a16="http://schemas.microsoft.com/office/drawing/2014/main" id="{B125A487-8E4F-4169-8A1E-55E44F7D76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7078" y="3492944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>
            <a:extLst>
              <a:ext uri="{FF2B5EF4-FFF2-40B4-BE49-F238E27FC236}">
                <a16:creationId xmlns:a16="http://schemas.microsoft.com/office/drawing/2014/main" id="{EBAE28E5-74E0-4335-A17E-E6786074AB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5668945"/>
              </p:ext>
            </p:extLst>
          </p:nvPr>
        </p:nvGraphicFramePr>
        <p:xfrm>
          <a:off x="2239963" y="2451100"/>
          <a:ext cx="39687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0" name="Equation" r:id="rId48" imgW="228600" imgH="241200" progId="Equation.DSMT4">
                  <p:embed/>
                </p:oleObj>
              </mc:Choice>
              <mc:Fallback>
                <p:oleObj name="Equation" r:id="rId48" imgW="228600" imgH="24120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C671FDA6-755E-4ADB-A9B8-0E32DB87AF5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9963" y="2451100"/>
                        <a:ext cx="396875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!!5C2">
            <a:extLst>
              <a:ext uri="{FF2B5EF4-FFF2-40B4-BE49-F238E27FC236}">
                <a16:creationId xmlns:a16="http://schemas.microsoft.com/office/drawing/2014/main" id="{076409CB-038E-4F4A-A7DD-FBBB325EBA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6611407"/>
              </p:ext>
            </p:extLst>
          </p:nvPr>
        </p:nvGraphicFramePr>
        <p:xfrm>
          <a:off x="2660745" y="2989027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1" name="Equation" r:id="rId50" imgW="241200" imgH="241200" progId="Equation.DSMT4">
                  <p:embed/>
                </p:oleObj>
              </mc:Choice>
              <mc:Fallback>
                <p:oleObj name="Equation" r:id="rId50" imgW="241200" imgH="241200" progId="Equation.DSMT4">
                  <p:embed/>
                  <p:pic>
                    <p:nvPicPr>
                      <p:cNvPr id="77" name="Object 76">
                        <a:extLst>
                          <a:ext uri="{FF2B5EF4-FFF2-40B4-BE49-F238E27FC236}">
                            <a16:creationId xmlns:a16="http://schemas.microsoft.com/office/drawing/2014/main" id="{EBAE28E5-74E0-4335-A17E-E6786074AB5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0745" y="2989027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>
            <a:extLst>
              <a:ext uri="{FF2B5EF4-FFF2-40B4-BE49-F238E27FC236}">
                <a16:creationId xmlns:a16="http://schemas.microsoft.com/office/drawing/2014/main" id="{86D75347-501D-43BF-A0BB-2CFC57C9B5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815497"/>
              </p:ext>
            </p:extLst>
          </p:nvPr>
        </p:nvGraphicFramePr>
        <p:xfrm>
          <a:off x="3135313" y="3497263"/>
          <a:ext cx="39687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2" name="Equation" r:id="rId52" imgW="228600" imgH="241200" progId="Equation.DSMT4">
                  <p:embed/>
                </p:oleObj>
              </mc:Choice>
              <mc:Fallback>
                <p:oleObj name="Equation" r:id="rId52" imgW="228600" imgH="241200" progId="Equation.DSMT4">
                  <p:embed/>
                  <p:pic>
                    <p:nvPicPr>
                      <p:cNvPr id="78" name="Object 77">
                        <a:extLst>
                          <a:ext uri="{FF2B5EF4-FFF2-40B4-BE49-F238E27FC236}">
                            <a16:creationId xmlns:a16="http://schemas.microsoft.com/office/drawing/2014/main" id="{076409CB-038E-4F4A-A7DD-FBBB325EBA8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5313" y="3497263"/>
                        <a:ext cx="396875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!!6C2">
            <a:extLst>
              <a:ext uri="{FF2B5EF4-FFF2-40B4-BE49-F238E27FC236}">
                <a16:creationId xmlns:a16="http://schemas.microsoft.com/office/drawing/2014/main" id="{AAAE0265-5AAE-44C0-A62C-6262D5EE7D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2329821"/>
              </p:ext>
            </p:extLst>
          </p:nvPr>
        </p:nvGraphicFramePr>
        <p:xfrm>
          <a:off x="2274888" y="3502025"/>
          <a:ext cx="4175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3" name="Equation" r:id="rId54" imgW="241200" imgH="241200" progId="Equation.DSMT4">
                  <p:embed/>
                </p:oleObj>
              </mc:Choice>
              <mc:Fallback>
                <p:oleObj name="Equation" r:id="rId54" imgW="241200" imgH="241200" progId="Equation.DSMT4">
                  <p:embed/>
                  <p:pic>
                    <p:nvPicPr>
                      <p:cNvPr id="78" name="Object 77">
                        <a:extLst>
                          <a:ext uri="{FF2B5EF4-FFF2-40B4-BE49-F238E27FC236}">
                            <a16:creationId xmlns:a16="http://schemas.microsoft.com/office/drawing/2014/main" id="{076409CB-038E-4F4A-A7DD-FBBB325EBA8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4888" y="3502025"/>
                        <a:ext cx="417512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>
            <a:extLst>
              <a:ext uri="{FF2B5EF4-FFF2-40B4-BE49-F238E27FC236}">
                <a16:creationId xmlns:a16="http://schemas.microsoft.com/office/drawing/2014/main" id="{ACDE24C2-0BD0-4010-825F-BF824A38CD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849311"/>
              </p:ext>
            </p:extLst>
          </p:nvPr>
        </p:nvGraphicFramePr>
        <p:xfrm>
          <a:off x="1836738" y="2970213"/>
          <a:ext cx="37306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4" name="Equation" r:id="rId56" imgW="215640" imgH="241200" progId="Equation.DSMT4">
                  <p:embed/>
                </p:oleObj>
              </mc:Choice>
              <mc:Fallback>
                <p:oleObj name="Equation" r:id="rId56" imgW="215640" imgH="241200" progId="Equation.DSMT4">
                  <p:embed/>
                  <p:pic>
                    <p:nvPicPr>
                      <p:cNvPr id="80" name="Object 79">
                        <a:extLst>
                          <a:ext uri="{FF2B5EF4-FFF2-40B4-BE49-F238E27FC236}">
                            <a16:creationId xmlns:a16="http://schemas.microsoft.com/office/drawing/2014/main" id="{AAAE0265-5AAE-44C0-A62C-6262D5EE7D6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6738" y="2970213"/>
                        <a:ext cx="373062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>
            <a:extLst>
              <a:ext uri="{FF2B5EF4-FFF2-40B4-BE49-F238E27FC236}">
                <a16:creationId xmlns:a16="http://schemas.microsoft.com/office/drawing/2014/main" id="{F85174B9-474B-4823-AC2F-EF75A5C9C0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08246"/>
              </p:ext>
            </p:extLst>
          </p:nvPr>
        </p:nvGraphicFramePr>
        <p:xfrm>
          <a:off x="1473200" y="3509963"/>
          <a:ext cx="39687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5" name="Equation" r:id="rId58" imgW="228600" imgH="241200" progId="Equation.DSMT4">
                  <p:embed/>
                </p:oleObj>
              </mc:Choice>
              <mc:Fallback>
                <p:oleObj name="Equation" r:id="rId58" imgW="228600" imgH="241200" progId="Equation.DSMT4">
                  <p:embed/>
                  <p:pic>
                    <p:nvPicPr>
                      <p:cNvPr id="81" name="Object 80">
                        <a:extLst>
                          <a:ext uri="{FF2B5EF4-FFF2-40B4-BE49-F238E27FC236}">
                            <a16:creationId xmlns:a16="http://schemas.microsoft.com/office/drawing/2014/main" id="{ACDE24C2-0BD0-4010-825F-BF824A38CDF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3200" y="3509963"/>
                        <a:ext cx="396875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26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!!Chest">
            <a:extLst>
              <a:ext uri="{FF2B5EF4-FFF2-40B4-BE49-F238E27FC236}">
                <a16:creationId xmlns:a16="http://schemas.microsoft.com/office/drawing/2014/main" id="{D2F5C5EF-57EA-4470-849D-77FA511B7E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210395"/>
            <a:ext cx="2487738" cy="2816307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5ACEF2CE-5AF4-480D-9122-9107FAA5F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1741" y="42271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SG"/>
          </a:p>
        </p:txBody>
      </p:sp>
      <p:graphicFrame>
        <p:nvGraphicFramePr>
          <p:cNvPr id="62" name="!!2C2">
            <a:extLst>
              <a:ext uri="{FF2B5EF4-FFF2-40B4-BE49-F238E27FC236}">
                <a16:creationId xmlns:a16="http://schemas.microsoft.com/office/drawing/2014/main" id="{ABC86FA5-D9F5-4971-A8D5-57562B8EFE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644233"/>
              </p:ext>
            </p:extLst>
          </p:nvPr>
        </p:nvGraphicFramePr>
        <p:xfrm>
          <a:off x="683566" y="670819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0" name="Equation" r:id="rId5" imgW="241200" imgH="241200" progId="Equation.DSMT4">
                  <p:embed/>
                </p:oleObj>
              </mc:Choice>
              <mc:Fallback>
                <p:oleObj name="Equation" r:id="rId5" imgW="241200" imgH="241200" progId="Equation.DSMT4">
                  <p:embed/>
                  <p:pic>
                    <p:nvPicPr>
                      <p:cNvPr id="62" name="Object 61">
                        <a:extLst>
                          <a:ext uri="{FF2B5EF4-FFF2-40B4-BE49-F238E27FC236}">
                            <a16:creationId xmlns:a16="http://schemas.microsoft.com/office/drawing/2014/main" id="{ABC86FA5-D9F5-4971-A8D5-57562B8EFE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6" y="670819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!!3C2">
            <a:extLst>
              <a:ext uri="{FF2B5EF4-FFF2-40B4-BE49-F238E27FC236}">
                <a16:creationId xmlns:a16="http://schemas.microsoft.com/office/drawing/2014/main" id="{11C22DDB-B973-4EE0-A08F-F5EA0705A2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431438"/>
              </p:ext>
            </p:extLst>
          </p:nvPr>
        </p:nvGraphicFramePr>
        <p:xfrm>
          <a:off x="683566" y="1390899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1" name="Equation" r:id="rId7" imgW="241200" imgH="241200" progId="Equation.DSMT4">
                  <p:embed/>
                </p:oleObj>
              </mc:Choice>
              <mc:Fallback>
                <p:oleObj name="Equation" r:id="rId7" imgW="241200" imgH="241200" progId="Equation.DSMT4">
                  <p:embed/>
                  <p:pic>
                    <p:nvPicPr>
                      <p:cNvPr id="69" name="Object 68">
                        <a:extLst>
                          <a:ext uri="{FF2B5EF4-FFF2-40B4-BE49-F238E27FC236}">
                            <a16:creationId xmlns:a16="http://schemas.microsoft.com/office/drawing/2014/main" id="{11C22DDB-B973-4EE0-A08F-F5EA0705A2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6" y="1390899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!!4C2">
            <a:extLst>
              <a:ext uri="{FF2B5EF4-FFF2-40B4-BE49-F238E27FC236}">
                <a16:creationId xmlns:a16="http://schemas.microsoft.com/office/drawing/2014/main" id="{19B74527-6C1B-47CE-8A13-76BA9FF423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51623"/>
              </p:ext>
            </p:extLst>
          </p:nvPr>
        </p:nvGraphicFramePr>
        <p:xfrm>
          <a:off x="683566" y="2110979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2" name="Equation" r:id="rId9" imgW="241200" imgH="241200" progId="Equation.DSMT4">
                  <p:embed/>
                </p:oleObj>
              </mc:Choice>
              <mc:Fallback>
                <p:oleObj name="Equation" r:id="rId9" imgW="241200" imgH="241200" progId="Equation.DSMT4">
                  <p:embed/>
                  <p:pic>
                    <p:nvPicPr>
                      <p:cNvPr id="74" name="Object 73">
                        <a:extLst>
                          <a:ext uri="{FF2B5EF4-FFF2-40B4-BE49-F238E27FC236}">
                            <a16:creationId xmlns:a16="http://schemas.microsoft.com/office/drawing/2014/main" id="{19B74527-6C1B-47CE-8A13-76BA9FF4237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6" y="2110979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!!5C2">
            <a:extLst>
              <a:ext uri="{FF2B5EF4-FFF2-40B4-BE49-F238E27FC236}">
                <a16:creationId xmlns:a16="http://schemas.microsoft.com/office/drawing/2014/main" id="{076409CB-038E-4F4A-A7DD-FBBB325EBA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799745"/>
              </p:ext>
            </p:extLst>
          </p:nvPr>
        </p:nvGraphicFramePr>
        <p:xfrm>
          <a:off x="683566" y="2831059"/>
          <a:ext cx="417761" cy="41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3" name="Equation" r:id="rId11" imgW="241200" imgH="241200" progId="Equation.DSMT4">
                  <p:embed/>
                </p:oleObj>
              </mc:Choice>
              <mc:Fallback>
                <p:oleObj name="Equation" r:id="rId11" imgW="241200" imgH="241200" progId="Equation.DSMT4">
                  <p:embed/>
                  <p:pic>
                    <p:nvPicPr>
                      <p:cNvPr id="78" name="Object 77">
                        <a:extLst>
                          <a:ext uri="{FF2B5EF4-FFF2-40B4-BE49-F238E27FC236}">
                            <a16:creationId xmlns:a16="http://schemas.microsoft.com/office/drawing/2014/main" id="{076409CB-038E-4F4A-A7DD-FBBB325EBA8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6" y="2831059"/>
                        <a:ext cx="417761" cy="4177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!!6C2">
            <a:extLst>
              <a:ext uri="{FF2B5EF4-FFF2-40B4-BE49-F238E27FC236}">
                <a16:creationId xmlns:a16="http://schemas.microsoft.com/office/drawing/2014/main" id="{AAAE0265-5AAE-44C0-A62C-6262D5EE7D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274687"/>
              </p:ext>
            </p:extLst>
          </p:nvPr>
        </p:nvGraphicFramePr>
        <p:xfrm>
          <a:off x="683566" y="3551139"/>
          <a:ext cx="4175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4" name="Equation" r:id="rId13" imgW="241200" imgH="241200" progId="Equation.DSMT4">
                  <p:embed/>
                </p:oleObj>
              </mc:Choice>
              <mc:Fallback>
                <p:oleObj name="Equation" r:id="rId13" imgW="241200" imgH="241200" progId="Equation.DSMT4">
                  <p:embed/>
                  <p:pic>
                    <p:nvPicPr>
                      <p:cNvPr id="80" name="Object 79">
                        <a:extLst>
                          <a:ext uri="{FF2B5EF4-FFF2-40B4-BE49-F238E27FC236}">
                            <a16:creationId xmlns:a16="http://schemas.microsoft.com/office/drawing/2014/main" id="{AAAE0265-5AAE-44C0-A62C-6262D5EE7D6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6" y="3551139"/>
                        <a:ext cx="417512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2C2">
            <a:extLst>
              <a:ext uri="{FF2B5EF4-FFF2-40B4-BE49-F238E27FC236}">
                <a16:creationId xmlns:a16="http://schemas.microsoft.com/office/drawing/2014/main" id="{EB82C73A-A92E-4577-8D77-2ED949A52B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736490"/>
              </p:ext>
            </p:extLst>
          </p:nvPr>
        </p:nvGraphicFramePr>
        <p:xfrm>
          <a:off x="1101078" y="539180"/>
          <a:ext cx="768350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5" name="Equation" r:id="rId15" imgW="444240" imgH="393480" progId="Equation.DSMT4">
                  <p:embed/>
                </p:oleObj>
              </mc:Choice>
              <mc:Fallback>
                <p:oleObj name="Equation" r:id="rId15" imgW="444240" imgH="393480" progId="Equation.DSMT4">
                  <p:embed/>
                  <p:pic>
                    <p:nvPicPr>
                      <p:cNvPr id="62" name="!!2C2">
                        <a:extLst>
                          <a:ext uri="{FF2B5EF4-FFF2-40B4-BE49-F238E27FC236}">
                            <a16:creationId xmlns:a16="http://schemas.microsoft.com/office/drawing/2014/main" id="{ABC86FA5-D9F5-4971-A8D5-57562B8EFE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078" y="539180"/>
                        <a:ext cx="768350" cy="681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3C2">
            <a:extLst>
              <a:ext uri="{FF2B5EF4-FFF2-40B4-BE49-F238E27FC236}">
                <a16:creationId xmlns:a16="http://schemas.microsoft.com/office/drawing/2014/main" id="{36E3671F-97FA-44E1-AFA7-3FFA7EFF9E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08649"/>
              </p:ext>
            </p:extLst>
          </p:nvPr>
        </p:nvGraphicFramePr>
        <p:xfrm>
          <a:off x="1131990" y="1259260"/>
          <a:ext cx="725487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6" name="Equation" r:id="rId17" imgW="419040" imgH="393480" progId="Equation.DSMT4">
                  <p:embed/>
                </p:oleObj>
              </mc:Choice>
              <mc:Fallback>
                <p:oleObj name="Equation" r:id="rId17" imgW="419040" imgH="393480" progId="Equation.DSMT4">
                  <p:embed/>
                  <p:pic>
                    <p:nvPicPr>
                      <p:cNvPr id="69" name="!!3C2">
                        <a:extLst>
                          <a:ext uri="{FF2B5EF4-FFF2-40B4-BE49-F238E27FC236}">
                            <a16:creationId xmlns:a16="http://schemas.microsoft.com/office/drawing/2014/main" id="{11C22DDB-B973-4EE0-A08F-F5EA0705A2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1990" y="1259260"/>
                        <a:ext cx="725487" cy="681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4C2">
            <a:extLst>
              <a:ext uri="{FF2B5EF4-FFF2-40B4-BE49-F238E27FC236}">
                <a16:creationId xmlns:a16="http://schemas.microsoft.com/office/drawing/2014/main" id="{CA472F51-5027-4742-9C9A-77E3F8DA31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790958"/>
              </p:ext>
            </p:extLst>
          </p:nvPr>
        </p:nvGraphicFramePr>
        <p:xfrm>
          <a:off x="1109783" y="1979340"/>
          <a:ext cx="769937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7" name="Equation" r:id="rId19" imgW="444240" imgH="393480" progId="Equation.DSMT4">
                  <p:embed/>
                </p:oleObj>
              </mc:Choice>
              <mc:Fallback>
                <p:oleObj name="Equation" r:id="rId19" imgW="444240" imgH="393480" progId="Equation.DSMT4">
                  <p:embed/>
                  <p:pic>
                    <p:nvPicPr>
                      <p:cNvPr id="74" name="!!4C2">
                        <a:extLst>
                          <a:ext uri="{FF2B5EF4-FFF2-40B4-BE49-F238E27FC236}">
                            <a16:creationId xmlns:a16="http://schemas.microsoft.com/office/drawing/2014/main" id="{19B74527-6C1B-47CE-8A13-76BA9FF4237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9783" y="1979340"/>
                        <a:ext cx="769937" cy="681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5C2">
            <a:extLst>
              <a:ext uri="{FF2B5EF4-FFF2-40B4-BE49-F238E27FC236}">
                <a16:creationId xmlns:a16="http://schemas.microsoft.com/office/drawing/2014/main" id="{0F64AA0D-B10B-4804-BDE0-B2CB177C50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616069"/>
              </p:ext>
            </p:extLst>
          </p:nvPr>
        </p:nvGraphicFramePr>
        <p:xfrm>
          <a:off x="1112784" y="2660378"/>
          <a:ext cx="746125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8" name="Equation" r:id="rId21" imgW="431640" imgH="393480" progId="Equation.DSMT4">
                  <p:embed/>
                </p:oleObj>
              </mc:Choice>
              <mc:Fallback>
                <p:oleObj name="Equation" r:id="rId21" imgW="431640" imgH="393480" progId="Equation.DSMT4">
                  <p:embed/>
                  <p:pic>
                    <p:nvPicPr>
                      <p:cNvPr id="78" name="!!5C2">
                        <a:extLst>
                          <a:ext uri="{FF2B5EF4-FFF2-40B4-BE49-F238E27FC236}">
                            <a16:creationId xmlns:a16="http://schemas.microsoft.com/office/drawing/2014/main" id="{076409CB-038E-4F4A-A7DD-FBBB325EBA8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2784" y="2660378"/>
                        <a:ext cx="746125" cy="6842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6C2">
            <a:extLst>
              <a:ext uri="{FF2B5EF4-FFF2-40B4-BE49-F238E27FC236}">
                <a16:creationId xmlns:a16="http://schemas.microsoft.com/office/drawing/2014/main" id="{8674B5D4-5A45-4700-99EC-72094EA914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117062"/>
              </p:ext>
            </p:extLst>
          </p:nvPr>
        </p:nvGraphicFramePr>
        <p:xfrm>
          <a:off x="1131990" y="3410959"/>
          <a:ext cx="768350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9" name="Equation" r:id="rId23" imgW="444240" imgH="393480" progId="Equation.DSMT4">
                  <p:embed/>
                </p:oleObj>
              </mc:Choice>
              <mc:Fallback>
                <p:oleObj name="Equation" r:id="rId23" imgW="444240" imgH="393480" progId="Equation.DSMT4">
                  <p:embed/>
                  <p:pic>
                    <p:nvPicPr>
                      <p:cNvPr id="80" name="!!6C2">
                        <a:extLst>
                          <a:ext uri="{FF2B5EF4-FFF2-40B4-BE49-F238E27FC236}">
                            <a16:creationId xmlns:a16="http://schemas.microsoft.com/office/drawing/2014/main" id="{AAAE0265-5AAE-44C0-A62C-6262D5EE7D6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1990" y="3410959"/>
                        <a:ext cx="768350" cy="681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7D80297D-5339-47E5-ADB0-51D5DA089B88}"/>
              </a:ext>
            </a:extLst>
          </p:cNvPr>
          <p:cNvSpPr/>
          <p:nvPr/>
        </p:nvSpPr>
        <p:spPr>
          <a:xfrm>
            <a:off x="3694050" y="3327847"/>
            <a:ext cx="504056" cy="432048"/>
          </a:xfrm>
          <a:prstGeom prst="round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FB3DE31-0B89-4E18-8C25-710DA2F4C2D9}"/>
              </a:ext>
            </a:extLst>
          </p:cNvPr>
          <p:cNvGrpSpPr/>
          <p:nvPr/>
        </p:nvGrpSpPr>
        <p:grpSpPr>
          <a:xfrm>
            <a:off x="2123728" y="51470"/>
            <a:ext cx="3610062" cy="4713395"/>
            <a:chOff x="2123728" y="51470"/>
            <a:chExt cx="3610062" cy="4713395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828F4B74-BD52-4750-95E0-20A25FDF07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4719"/>
            <a:stretch/>
          </p:blipFill>
          <p:spPr>
            <a:xfrm>
              <a:off x="2123728" y="51470"/>
              <a:ext cx="3610062" cy="471339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C8BEF9F-522D-43B9-9FE2-DC440780B6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9792" y="1690841"/>
              <a:ext cx="2448272" cy="939063"/>
            </a:xfrm>
            <a:prstGeom prst="rect">
              <a:avLst/>
            </a:prstGeom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520D146E-1504-4EA4-9CD5-29ADBA2CE80C}"/>
              </a:ext>
            </a:extLst>
          </p:cNvPr>
          <p:cNvSpPr/>
          <p:nvPr/>
        </p:nvSpPr>
        <p:spPr>
          <a:xfrm>
            <a:off x="2195736" y="4803998"/>
            <a:ext cx="3456384" cy="33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56CD1FE6-C6BC-4D53-B211-1D0325EE35E8}"/>
              </a:ext>
            </a:extLst>
          </p:cNvPr>
          <p:cNvSpPr/>
          <p:nvPr/>
        </p:nvSpPr>
        <p:spPr>
          <a:xfrm>
            <a:off x="3694050" y="3319430"/>
            <a:ext cx="504056" cy="432048"/>
          </a:xfrm>
          <a:prstGeom prst="round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5435446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47" grpId="0" animBg="1"/>
      <p:bldP spid="47" grpId="1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!!Chest">
            <a:extLst>
              <a:ext uri="{FF2B5EF4-FFF2-40B4-BE49-F238E27FC236}">
                <a16:creationId xmlns:a16="http://schemas.microsoft.com/office/drawing/2014/main" id="{D2F5C5EF-57EA-4470-849D-77FA511B7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834" y="109203"/>
            <a:ext cx="1221141" cy="1382424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5ACEF2CE-5AF4-480D-9122-9107FAA5F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1741" y="42271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SG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7D80297D-5339-47E5-ADB0-51D5DA089B88}"/>
              </a:ext>
            </a:extLst>
          </p:cNvPr>
          <p:cNvSpPr/>
          <p:nvPr/>
        </p:nvSpPr>
        <p:spPr>
          <a:xfrm>
            <a:off x="3694050" y="3327847"/>
            <a:ext cx="504056" cy="432048"/>
          </a:xfrm>
          <a:prstGeom prst="round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20D146E-1504-4EA4-9CD5-29ADBA2CE80C}"/>
              </a:ext>
            </a:extLst>
          </p:cNvPr>
          <p:cNvSpPr/>
          <p:nvPr/>
        </p:nvSpPr>
        <p:spPr>
          <a:xfrm>
            <a:off x="2195736" y="4803998"/>
            <a:ext cx="3456384" cy="33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56CD1FE6-C6BC-4D53-B211-1D0325EE35E8}"/>
              </a:ext>
            </a:extLst>
          </p:cNvPr>
          <p:cNvSpPr/>
          <p:nvPr/>
        </p:nvSpPr>
        <p:spPr>
          <a:xfrm>
            <a:off x="3694050" y="3319430"/>
            <a:ext cx="504056" cy="432048"/>
          </a:xfrm>
          <a:prstGeom prst="round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B20AB0-D526-463A-809A-7EE995053B8C}"/>
              </a:ext>
            </a:extLst>
          </p:cNvPr>
          <p:cNvSpPr txBox="1"/>
          <p:nvPr/>
        </p:nvSpPr>
        <p:spPr>
          <a:xfrm>
            <a:off x="195502" y="267494"/>
            <a:ext cx="76239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8525" indent="-898525"/>
            <a:r>
              <a:rPr lang="en-AU" sz="2600" dirty="0">
                <a:solidFill>
                  <a:srgbClr val="FF0000"/>
                </a:solidFill>
              </a:rPr>
              <a:t>Q8 (a) </a:t>
            </a:r>
            <a:r>
              <a:rPr lang="en-AU" sz="2600" dirty="0"/>
              <a:t>Use your calculator to write down the first 10 triangular numbers and store the values in L</a:t>
            </a:r>
            <a:r>
              <a:rPr lang="en-AU" sz="2600" baseline="-25000" dirty="0"/>
              <a:t>2</a:t>
            </a:r>
            <a:r>
              <a:rPr lang="en-AU" sz="2600" dirty="0"/>
              <a:t>.</a:t>
            </a:r>
            <a:endParaRPr lang="en-AU" sz="3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357C625-978E-413C-9B42-713A8606A544}"/>
              </a:ext>
            </a:extLst>
          </p:cNvPr>
          <p:cNvSpPr txBox="1"/>
          <p:nvPr/>
        </p:nvSpPr>
        <p:spPr>
          <a:xfrm>
            <a:off x="195502" y="1236029"/>
            <a:ext cx="890903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8525" indent="-898525"/>
            <a:r>
              <a:rPr lang="en-AU" sz="2600" dirty="0">
                <a:solidFill>
                  <a:srgbClr val="FF0000"/>
                </a:solidFill>
              </a:rPr>
              <a:t>Q8 (b) </a:t>
            </a:r>
            <a:r>
              <a:rPr lang="en-AU" sz="2600" dirty="0"/>
              <a:t>Use combinatorics to calculate the 100</a:t>
            </a:r>
            <a:r>
              <a:rPr lang="en-AU" sz="2600" baseline="30000" dirty="0"/>
              <a:t>th</a:t>
            </a:r>
            <a:r>
              <a:rPr lang="en-AU" sz="2600" dirty="0"/>
              <a:t> triangular number, the sum of the first 100 whole numbers.</a:t>
            </a:r>
            <a:endParaRPr lang="en-AU" sz="36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6DFE617-9CA0-4050-A7E3-07F51776AB6F}"/>
              </a:ext>
            </a:extLst>
          </p:cNvPr>
          <p:cNvSpPr txBox="1"/>
          <p:nvPr/>
        </p:nvSpPr>
        <p:spPr>
          <a:xfrm>
            <a:off x="195502" y="2204564"/>
            <a:ext cx="8408946" cy="1292662"/>
          </a:xfrm>
          <a:custGeom>
            <a:avLst/>
            <a:gdLst>
              <a:gd name="connsiteX0" fmla="*/ 0 w 6929327"/>
              <a:gd name="connsiteY0" fmla="*/ 0 h 1692771"/>
              <a:gd name="connsiteX1" fmla="*/ 6929327 w 6929327"/>
              <a:gd name="connsiteY1" fmla="*/ 0 h 1692771"/>
              <a:gd name="connsiteX2" fmla="*/ 6929327 w 6929327"/>
              <a:gd name="connsiteY2" fmla="*/ 1692771 h 1692771"/>
              <a:gd name="connsiteX3" fmla="*/ 0 w 6929327"/>
              <a:gd name="connsiteY3" fmla="*/ 1692771 h 1692771"/>
              <a:gd name="connsiteX4" fmla="*/ 0 w 6929327"/>
              <a:gd name="connsiteY4" fmla="*/ 0 h 1692771"/>
              <a:gd name="connsiteX0" fmla="*/ 0 w 6929327"/>
              <a:gd name="connsiteY0" fmla="*/ 15958 h 1708729"/>
              <a:gd name="connsiteX1" fmla="*/ 5645125 w 6929327"/>
              <a:gd name="connsiteY1" fmla="*/ 0 h 1708729"/>
              <a:gd name="connsiteX2" fmla="*/ 6929327 w 6929327"/>
              <a:gd name="connsiteY2" fmla="*/ 15958 h 1708729"/>
              <a:gd name="connsiteX3" fmla="*/ 6929327 w 6929327"/>
              <a:gd name="connsiteY3" fmla="*/ 1708729 h 1708729"/>
              <a:gd name="connsiteX4" fmla="*/ 0 w 6929327"/>
              <a:gd name="connsiteY4" fmla="*/ 1708729 h 1708729"/>
              <a:gd name="connsiteX5" fmla="*/ 0 w 6929327"/>
              <a:gd name="connsiteY5" fmla="*/ 15958 h 1708729"/>
              <a:gd name="connsiteX0" fmla="*/ 0 w 6929327"/>
              <a:gd name="connsiteY0" fmla="*/ 15958 h 1708729"/>
              <a:gd name="connsiteX1" fmla="*/ 5645125 w 6929327"/>
              <a:gd name="connsiteY1" fmla="*/ 0 h 1708729"/>
              <a:gd name="connsiteX2" fmla="*/ 6929327 w 6929327"/>
              <a:gd name="connsiteY2" fmla="*/ 15958 h 1708729"/>
              <a:gd name="connsiteX3" fmla="*/ 6921990 w 6929327"/>
              <a:gd name="connsiteY3" fmla="*/ 782595 h 1708729"/>
              <a:gd name="connsiteX4" fmla="*/ 6929327 w 6929327"/>
              <a:gd name="connsiteY4" fmla="*/ 1708729 h 1708729"/>
              <a:gd name="connsiteX5" fmla="*/ 0 w 6929327"/>
              <a:gd name="connsiteY5" fmla="*/ 1708729 h 1708729"/>
              <a:gd name="connsiteX6" fmla="*/ 0 w 6929327"/>
              <a:gd name="connsiteY6" fmla="*/ 15958 h 1708729"/>
              <a:gd name="connsiteX0" fmla="*/ 0 w 6929327"/>
              <a:gd name="connsiteY0" fmla="*/ 15958 h 1708729"/>
              <a:gd name="connsiteX1" fmla="*/ 5645125 w 6929327"/>
              <a:gd name="connsiteY1" fmla="*/ 0 h 1708729"/>
              <a:gd name="connsiteX2" fmla="*/ 6418581 w 6929327"/>
              <a:gd name="connsiteY2" fmla="*/ 328996 h 1708729"/>
              <a:gd name="connsiteX3" fmla="*/ 6921990 w 6929327"/>
              <a:gd name="connsiteY3" fmla="*/ 782595 h 1708729"/>
              <a:gd name="connsiteX4" fmla="*/ 6929327 w 6929327"/>
              <a:gd name="connsiteY4" fmla="*/ 1708729 h 1708729"/>
              <a:gd name="connsiteX5" fmla="*/ 0 w 6929327"/>
              <a:gd name="connsiteY5" fmla="*/ 1708729 h 1708729"/>
              <a:gd name="connsiteX6" fmla="*/ 0 w 6929327"/>
              <a:gd name="connsiteY6" fmla="*/ 15958 h 170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29327" h="1708729">
                <a:moveTo>
                  <a:pt x="0" y="15958"/>
                </a:moveTo>
                <a:lnTo>
                  <a:pt x="5645125" y="0"/>
                </a:lnTo>
                <a:lnTo>
                  <a:pt x="6418581" y="328996"/>
                </a:lnTo>
                <a:cubicBezTo>
                  <a:pt x="6416135" y="584542"/>
                  <a:pt x="6924436" y="527049"/>
                  <a:pt x="6921990" y="782595"/>
                </a:cubicBezTo>
                <a:cubicBezTo>
                  <a:pt x="6924436" y="1091306"/>
                  <a:pt x="6926881" y="1400018"/>
                  <a:pt x="6929327" y="1708729"/>
                </a:cubicBezTo>
                <a:lnTo>
                  <a:pt x="0" y="1708729"/>
                </a:lnTo>
                <a:lnTo>
                  <a:pt x="0" y="15958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marL="898525" indent="-898525"/>
            <a:r>
              <a:rPr lang="en-AU" sz="2600" dirty="0">
                <a:solidFill>
                  <a:srgbClr val="FF0000"/>
                </a:solidFill>
              </a:rPr>
              <a:t>Q8 (c) </a:t>
            </a:r>
            <a:r>
              <a:rPr lang="en-AU" sz="2600" dirty="0"/>
              <a:t>Store the numbers {1, 2, …10} in L</a:t>
            </a:r>
            <a:r>
              <a:rPr lang="en-AU" sz="2600" baseline="-25000" dirty="0"/>
              <a:t>1</a:t>
            </a:r>
            <a:r>
              <a:rPr lang="en-AU" sz="2600" dirty="0"/>
              <a:t>. Use quadratic regression to determine the equation relating L</a:t>
            </a:r>
            <a:r>
              <a:rPr lang="en-AU" sz="2600" baseline="-25000" dirty="0"/>
              <a:t>1</a:t>
            </a:r>
            <a:r>
              <a:rPr lang="en-AU" sz="2600" dirty="0"/>
              <a:t> to L</a:t>
            </a:r>
            <a:r>
              <a:rPr lang="en-AU" sz="2600" baseline="-25000" dirty="0"/>
              <a:t>2.</a:t>
            </a:r>
            <a:r>
              <a:rPr lang="en-AU" sz="2600" dirty="0"/>
              <a:t>. Write down the equation. </a:t>
            </a:r>
            <a:endParaRPr lang="en-AU" sz="3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6AB368-0CC5-4B36-B408-704AE082C57A}"/>
              </a:ext>
            </a:extLst>
          </p:cNvPr>
          <p:cNvSpPr txBox="1"/>
          <p:nvPr/>
        </p:nvSpPr>
        <p:spPr>
          <a:xfrm>
            <a:off x="195502" y="3573209"/>
            <a:ext cx="8408946" cy="892552"/>
          </a:xfrm>
          <a:custGeom>
            <a:avLst/>
            <a:gdLst>
              <a:gd name="connsiteX0" fmla="*/ 0 w 6929327"/>
              <a:gd name="connsiteY0" fmla="*/ 0 h 1692771"/>
              <a:gd name="connsiteX1" fmla="*/ 6929327 w 6929327"/>
              <a:gd name="connsiteY1" fmla="*/ 0 h 1692771"/>
              <a:gd name="connsiteX2" fmla="*/ 6929327 w 6929327"/>
              <a:gd name="connsiteY2" fmla="*/ 1692771 h 1692771"/>
              <a:gd name="connsiteX3" fmla="*/ 0 w 6929327"/>
              <a:gd name="connsiteY3" fmla="*/ 1692771 h 1692771"/>
              <a:gd name="connsiteX4" fmla="*/ 0 w 6929327"/>
              <a:gd name="connsiteY4" fmla="*/ 0 h 1692771"/>
              <a:gd name="connsiteX0" fmla="*/ 0 w 6929327"/>
              <a:gd name="connsiteY0" fmla="*/ 15958 h 1708729"/>
              <a:gd name="connsiteX1" fmla="*/ 5645125 w 6929327"/>
              <a:gd name="connsiteY1" fmla="*/ 0 h 1708729"/>
              <a:gd name="connsiteX2" fmla="*/ 6929327 w 6929327"/>
              <a:gd name="connsiteY2" fmla="*/ 15958 h 1708729"/>
              <a:gd name="connsiteX3" fmla="*/ 6929327 w 6929327"/>
              <a:gd name="connsiteY3" fmla="*/ 1708729 h 1708729"/>
              <a:gd name="connsiteX4" fmla="*/ 0 w 6929327"/>
              <a:gd name="connsiteY4" fmla="*/ 1708729 h 1708729"/>
              <a:gd name="connsiteX5" fmla="*/ 0 w 6929327"/>
              <a:gd name="connsiteY5" fmla="*/ 15958 h 1708729"/>
              <a:gd name="connsiteX0" fmla="*/ 0 w 6929327"/>
              <a:gd name="connsiteY0" fmla="*/ 15958 h 1708729"/>
              <a:gd name="connsiteX1" fmla="*/ 5645125 w 6929327"/>
              <a:gd name="connsiteY1" fmla="*/ 0 h 1708729"/>
              <a:gd name="connsiteX2" fmla="*/ 6929327 w 6929327"/>
              <a:gd name="connsiteY2" fmla="*/ 15958 h 1708729"/>
              <a:gd name="connsiteX3" fmla="*/ 6921990 w 6929327"/>
              <a:gd name="connsiteY3" fmla="*/ 782595 h 1708729"/>
              <a:gd name="connsiteX4" fmla="*/ 6929327 w 6929327"/>
              <a:gd name="connsiteY4" fmla="*/ 1708729 h 1708729"/>
              <a:gd name="connsiteX5" fmla="*/ 0 w 6929327"/>
              <a:gd name="connsiteY5" fmla="*/ 1708729 h 1708729"/>
              <a:gd name="connsiteX6" fmla="*/ 0 w 6929327"/>
              <a:gd name="connsiteY6" fmla="*/ 15958 h 1708729"/>
              <a:gd name="connsiteX0" fmla="*/ 0 w 6929327"/>
              <a:gd name="connsiteY0" fmla="*/ 15958 h 1708729"/>
              <a:gd name="connsiteX1" fmla="*/ 5645125 w 6929327"/>
              <a:gd name="connsiteY1" fmla="*/ 0 h 1708729"/>
              <a:gd name="connsiteX2" fmla="*/ 6418581 w 6929327"/>
              <a:gd name="connsiteY2" fmla="*/ 328996 h 1708729"/>
              <a:gd name="connsiteX3" fmla="*/ 6921990 w 6929327"/>
              <a:gd name="connsiteY3" fmla="*/ 782595 h 1708729"/>
              <a:gd name="connsiteX4" fmla="*/ 6929327 w 6929327"/>
              <a:gd name="connsiteY4" fmla="*/ 1708729 h 1708729"/>
              <a:gd name="connsiteX5" fmla="*/ 0 w 6929327"/>
              <a:gd name="connsiteY5" fmla="*/ 1708729 h 1708729"/>
              <a:gd name="connsiteX6" fmla="*/ 0 w 6929327"/>
              <a:gd name="connsiteY6" fmla="*/ 15958 h 170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29327" h="1708729">
                <a:moveTo>
                  <a:pt x="0" y="15958"/>
                </a:moveTo>
                <a:lnTo>
                  <a:pt x="5645125" y="0"/>
                </a:lnTo>
                <a:lnTo>
                  <a:pt x="6418581" y="328996"/>
                </a:lnTo>
                <a:cubicBezTo>
                  <a:pt x="6416135" y="584542"/>
                  <a:pt x="6924436" y="527049"/>
                  <a:pt x="6921990" y="782595"/>
                </a:cubicBezTo>
                <a:cubicBezTo>
                  <a:pt x="6924436" y="1091306"/>
                  <a:pt x="6926881" y="1400018"/>
                  <a:pt x="6929327" y="1708729"/>
                </a:cubicBezTo>
                <a:lnTo>
                  <a:pt x="0" y="1708729"/>
                </a:lnTo>
                <a:lnTo>
                  <a:pt x="0" y="15958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marL="898525" indent="-898525"/>
            <a:r>
              <a:rPr lang="en-AU" sz="2600" dirty="0">
                <a:solidFill>
                  <a:srgbClr val="FF0000"/>
                </a:solidFill>
              </a:rPr>
              <a:t>Q8 (d) </a:t>
            </a:r>
            <a:r>
              <a:rPr lang="en-AU" sz="2600" dirty="0"/>
              <a:t>Simplify the combinatorics formula for the n</a:t>
            </a:r>
            <a:r>
              <a:rPr lang="en-AU" sz="2600" baseline="30000" dirty="0"/>
              <a:t>th</a:t>
            </a:r>
            <a:r>
              <a:rPr lang="en-AU" sz="2600" dirty="0"/>
              <a:t> triangular numbers.  </a:t>
            </a:r>
            <a:endParaRPr lang="en-AU" sz="36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1E7326A-B0AC-4E8B-96B3-CD84B6D671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5976" y="413911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SG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78B0DA3-D211-4959-9F1B-39447426E4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96680"/>
              </p:ext>
            </p:extLst>
          </p:nvPr>
        </p:nvGraphicFramePr>
        <p:xfrm>
          <a:off x="4139952" y="3945432"/>
          <a:ext cx="2302549" cy="791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5" imgW="1397000" imgH="482600" progId="Equation.DSMT4">
                  <p:embed/>
                </p:oleObj>
              </mc:Choice>
              <mc:Fallback>
                <p:oleObj name="Equation" r:id="rId5" imgW="1397000" imgH="482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3945432"/>
                        <a:ext cx="2302549" cy="7919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30683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  <p:bldP spid="21" grpId="1"/>
      <p:bldP spid="22" grpId="0"/>
      <p:bldP spid="22" grpId="1"/>
      <p:bldP spid="1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1520" y="267494"/>
            <a:ext cx="849694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A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Induction</a:t>
            </a:r>
            <a:endParaRPr lang="en-A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92F17F-5D65-4239-AF57-463009E7D4BD}"/>
              </a:ext>
            </a:extLst>
          </p:cNvPr>
          <p:cNvSpPr txBox="1"/>
          <p:nvPr/>
        </p:nvSpPr>
        <p:spPr>
          <a:xfrm>
            <a:off x="251521" y="1347614"/>
            <a:ext cx="87849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200" dirty="0"/>
              <a:t>Use induction to prove that the sum of the first </a:t>
            </a:r>
            <a:r>
              <a:rPr lang="en-SG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SG" sz="3200" dirty="0"/>
              <a:t> whole numbers can be represented by the formula: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727A88-0E4E-459E-BC4C-6049EE1513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-1"/>
            <a:ext cx="2734522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SG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B6343C7-8026-4AF6-8CD4-AB2C5EB0D7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4460679"/>
              </p:ext>
            </p:extLst>
          </p:nvPr>
        </p:nvGraphicFramePr>
        <p:xfrm>
          <a:off x="2771800" y="2729706"/>
          <a:ext cx="2844800" cy="155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Equation" r:id="rId3" imgW="799920" imgH="431640" progId="Equation.DSMT4">
                  <p:embed/>
                </p:oleObj>
              </mc:Choice>
              <mc:Fallback>
                <p:oleObj name="Equation" r:id="rId3" imgW="79992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2729706"/>
                        <a:ext cx="2844800" cy="1557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345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43608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1691680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2339752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2987824" y="987574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/>
          <p:cNvSpPr/>
          <p:nvPr/>
        </p:nvSpPr>
        <p:spPr>
          <a:xfrm>
            <a:off x="1043608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/>
          <p:cNvSpPr/>
          <p:nvPr/>
        </p:nvSpPr>
        <p:spPr>
          <a:xfrm>
            <a:off x="1691680" y="213970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1043608" y="271576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Oval 78"/>
          <p:cNvSpPr/>
          <p:nvPr/>
        </p:nvSpPr>
        <p:spPr>
          <a:xfrm>
            <a:off x="233975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Oval 79"/>
          <p:cNvSpPr/>
          <p:nvPr/>
        </p:nvSpPr>
        <p:spPr>
          <a:xfrm>
            <a:off x="298782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1" name="Oval 80"/>
          <p:cNvSpPr/>
          <p:nvPr/>
        </p:nvSpPr>
        <p:spPr>
          <a:xfrm>
            <a:off x="3635896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5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Triangular Numbers</a:t>
            </a:r>
          </a:p>
        </p:txBody>
      </p:sp>
    </p:spTree>
    <p:extLst>
      <p:ext uri="{BB962C8B-B14F-4D97-AF65-F5344CB8AC3E}">
        <p14:creationId xmlns:p14="http://schemas.microsoft.com/office/powerpoint/2010/main" val="928974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43608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1691680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2339752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2987824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>
            <a:off x="3635896" y="987574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/>
          <p:cNvSpPr/>
          <p:nvPr/>
        </p:nvSpPr>
        <p:spPr>
          <a:xfrm>
            <a:off x="1043608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/>
          <p:cNvSpPr/>
          <p:nvPr/>
        </p:nvSpPr>
        <p:spPr>
          <a:xfrm>
            <a:off x="1691680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Oval 38"/>
          <p:cNvSpPr/>
          <p:nvPr/>
        </p:nvSpPr>
        <p:spPr>
          <a:xfrm>
            <a:off x="2339752" y="213970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1043608" y="271576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1691680" y="2715766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Oval 52"/>
          <p:cNvSpPr/>
          <p:nvPr/>
        </p:nvSpPr>
        <p:spPr>
          <a:xfrm>
            <a:off x="1043608" y="329183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Oval 76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Oval 78"/>
          <p:cNvSpPr/>
          <p:nvPr/>
        </p:nvSpPr>
        <p:spPr>
          <a:xfrm>
            <a:off x="233975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Oval 79"/>
          <p:cNvSpPr/>
          <p:nvPr/>
        </p:nvSpPr>
        <p:spPr>
          <a:xfrm>
            <a:off x="298782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1" name="Oval 80"/>
          <p:cNvSpPr/>
          <p:nvPr/>
        </p:nvSpPr>
        <p:spPr>
          <a:xfrm>
            <a:off x="3635896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2" name="Oval 81"/>
          <p:cNvSpPr/>
          <p:nvPr/>
        </p:nvSpPr>
        <p:spPr>
          <a:xfrm>
            <a:off x="4283968" y="411510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6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Triangular Numbers</a:t>
            </a:r>
          </a:p>
        </p:txBody>
      </p:sp>
    </p:spTree>
    <p:extLst>
      <p:ext uri="{BB962C8B-B14F-4D97-AF65-F5344CB8AC3E}">
        <p14:creationId xmlns:p14="http://schemas.microsoft.com/office/powerpoint/2010/main" val="3744239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!!C21"/>
          <p:cNvSpPr/>
          <p:nvPr/>
        </p:nvSpPr>
        <p:spPr>
          <a:xfrm>
            <a:off x="1043608" y="329586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6" name="!!C20"/>
          <p:cNvSpPr/>
          <p:nvPr/>
        </p:nvSpPr>
        <p:spPr>
          <a:xfrm>
            <a:off x="1043608" y="2714196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!!C19"/>
          <p:cNvSpPr/>
          <p:nvPr/>
        </p:nvSpPr>
        <p:spPr>
          <a:xfrm>
            <a:off x="1691680" y="272663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!!C18"/>
          <p:cNvSpPr/>
          <p:nvPr/>
        </p:nvSpPr>
        <p:spPr>
          <a:xfrm>
            <a:off x="2335560" y="2153457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!!C17"/>
          <p:cNvSpPr/>
          <p:nvPr/>
        </p:nvSpPr>
        <p:spPr>
          <a:xfrm>
            <a:off x="1691680" y="213786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7" name="!!C16"/>
          <p:cNvSpPr/>
          <p:nvPr/>
        </p:nvSpPr>
        <p:spPr>
          <a:xfrm>
            <a:off x="1044321" y="2147958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0" name="!!C15"/>
          <p:cNvSpPr/>
          <p:nvPr/>
        </p:nvSpPr>
        <p:spPr>
          <a:xfrm>
            <a:off x="2992016" y="1563638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!!C14"/>
          <p:cNvSpPr/>
          <p:nvPr/>
        </p:nvSpPr>
        <p:spPr>
          <a:xfrm>
            <a:off x="2335560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!!C13"/>
          <p:cNvSpPr/>
          <p:nvPr/>
        </p:nvSpPr>
        <p:spPr>
          <a:xfrm>
            <a:off x="1691680" y="1573717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!!C12"/>
          <p:cNvSpPr/>
          <p:nvPr/>
        </p:nvSpPr>
        <p:spPr>
          <a:xfrm>
            <a:off x="1043608" y="1559606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" name="!!C11"/>
          <p:cNvSpPr/>
          <p:nvPr/>
        </p:nvSpPr>
        <p:spPr>
          <a:xfrm>
            <a:off x="3631704" y="978258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1" name="!!C10"/>
          <p:cNvSpPr/>
          <p:nvPr/>
        </p:nvSpPr>
        <p:spPr>
          <a:xfrm>
            <a:off x="2992016" y="997647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!!C9"/>
          <p:cNvSpPr/>
          <p:nvPr/>
        </p:nvSpPr>
        <p:spPr>
          <a:xfrm>
            <a:off x="2335560" y="98354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!!C8"/>
          <p:cNvSpPr/>
          <p:nvPr/>
        </p:nvSpPr>
        <p:spPr>
          <a:xfrm>
            <a:off x="1695872" y="98354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!!C7"/>
          <p:cNvSpPr/>
          <p:nvPr/>
        </p:nvSpPr>
        <p:spPr>
          <a:xfrm>
            <a:off x="1047800" y="98354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!!C6"/>
          <p:cNvSpPr/>
          <p:nvPr/>
        </p:nvSpPr>
        <p:spPr>
          <a:xfrm>
            <a:off x="4279509" y="40783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!!C5"/>
          <p:cNvSpPr/>
          <p:nvPr/>
        </p:nvSpPr>
        <p:spPr>
          <a:xfrm>
            <a:off x="3635896" y="410040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!!C4"/>
          <p:cNvSpPr/>
          <p:nvPr/>
        </p:nvSpPr>
        <p:spPr>
          <a:xfrm>
            <a:off x="2983365" y="411510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4" name="!!C2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!!C3"/>
          <p:cNvSpPr/>
          <p:nvPr/>
        </p:nvSpPr>
        <p:spPr>
          <a:xfrm>
            <a:off x="2339752" y="414296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!!C1"/>
          <p:cNvSpPr/>
          <p:nvPr/>
        </p:nvSpPr>
        <p:spPr>
          <a:xfrm>
            <a:off x="1043608" y="41554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6</a:t>
            </a:r>
          </a:p>
        </p:txBody>
      </p:sp>
      <p:sp>
        <p:nvSpPr>
          <p:cNvPr id="78" name="C2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val 3"/>
          <p:cNvSpPr/>
          <p:nvPr/>
        </p:nvSpPr>
        <p:spPr>
          <a:xfrm>
            <a:off x="1043608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1691680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2339752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2987824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>
            <a:off x="3635896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/>
          <p:cNvSpPr/>
          <p:nvPr/>
        </p:nvSpPr>
        <p:spPr>
          <a:xfrm>
            <a:off x="1043608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/>
          <p:cNvSpPr/>
          <p:nvPr/>
        </p:nvSpPr>
        <p:spPr>
          <a:xfrm>
            <a:off x="1691680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Oval 38"/>
          <p:cNvSpPr/>
          <p:nvPr/>
        </p:nvSpPr>
        <p:spPr>
          <a:xfrm>
            <a:off x="2339752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1043608" y="271576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1691680" y="271576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Oval 52"/>
          <p:cNvSpPr/>
          <p:nvPr/>
        </p:nvSpPr>
        <p:spPr>
          <a:xfrm>
            <a:off x="1043608" y="329183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C1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C3"/>
          <p:cNvSpPr/>
          <p:nvPr/>
        </p:nvSpPr>
        <p:spPr>
          <a:xfrm>
            <a:off x="233975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Oval 79"/>
          <p:cNvSpPr/>
          <p:nvPr/>
        </p:nvSpPr>
        <p:spPr>
          <a:xfrm>
            <a:off x="298782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1" name="Oval 80"/>
          <p:cNvSpPr/>
          <p:nvPr/>
        </p:nvSpPr>
        <p:spPr>
          <a:xfrm>
            <a:off x="3635896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2" name="Oval 81"/>
          <p:cNvSpPr/>
          <p:nvPr/>
        </p:nvSpPr>
        <p:spPr>
          <a:xfrm>
            <a:off x="428396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6563D0E-651E-4698-A245-2661265F9CCA}"/>
              </a:ext>
            </a:extLst>
          </p:cNvPr>
          <p:cNvSpPr txBox="1"/>
          <p:nvPr/>
        </p:nvSpPr>
        <p:spPr>
          <a:xfrm>
            <a:off x="3779912" y="386789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3600" dirty="0"/>
              <a:t>Triangular Numbers</a:t>
            </a:r>
          </a:p>
        </p:txBody>
      </p:sp>
    </p:spTree>
    <p:extLst>
      <p:ext uri="{BB962C8B-B14F-4D97-AF65-F5344CB8AC3E}">
        <p14:creationId xmlns:p14="http://schemas.microsoft.com/office/powerpoint/2010/main" val="2378821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TextBox 59"/>
          <p:cNvSpPr txBox="1"/>
          <p:nvPr/>
        </p:nvSpPr>
        <p:spPr>
          <a:xfrm>
            <a:off x="6300192" y="42156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n =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08304" y="428059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dirty="0"/>
              <a:t>6</a:t>
            </a:r>
          </a:p>
        </p:txBody>
      </p:sp>
      <p:sp>
        <p:nvSpPr>
          <p:cNvPr id="55" name="!!C21"/>
          <p:cNvSpPr/>
          <p:nvPr/>
        </p:nvSpPr>
        <p:spPr>
          <a:xfrm>
            <a:off x="1691680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!!C20"/>
          <p:cNvSpPr/>
          <p:nvPr/>
        </p:nvSpPr>
        <p:spPr>
          <a:xfrm>
            <a:off x="2339752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6" name="!!C19"/>
          <p:cNvSpPr/>
          <p:nvPr/>
        </p:nvSpPr>
        <p:spPr>
          <a:xfrm>
            <a:off x="2339752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!!C18"/>
          <p:cNvSpPr/>
          <p:nvPr/>
        </p:nvSpPr>
        <p:spPr>
          <a:xfrm>
            <a:off x="2987824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!!C17"/>
          <p:cNvSpPr/>
          <p:nvPr/>
        </p:nvSpPr>
        <p:spPr>
          <a:xfrm>
            <a:off x="2987824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7" name="!!C16"/>
          <p:cNvSpPr/>
          <p:nvPr/>
        </p:nvSpPr>
        <p:spPr>
          <a:xfrm>
            <a:off x="2987824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0" name="!!C15"/>
          <p:cNvSpPr/>
          <p:nvPr/>
        </p:nvSpPr>
        <p:spPr>
          <a:xfrm>
            <a:off x="3635896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!!C14"/>
          <p:cNvSpPr/>
          <p:nvPr/>
        </p:nvSpPr>
        <p:spPr>
          <a:xfrm>
            <a:off x="3635896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!!C13"/>
          <p:cNvSpPr/>
          <p:nvPr/>
        </p:nvSpPr>
        <p:spPr>
          <a:xfrm>
            <a:off x="3635896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!!C12"/>
          <p:cNvSpPr/>
          <p:nvPr/>
        </p:nvSpPr>
        <p:spPr>
          <a:xfrm>
            <a:off x="3635896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" name="!!C11"/>
          <p:cNvSpPr/>
          <p:nvPr/>
        </p:nvSpPr>
        <p:spPr>
          <a:xfrm>
            <a:off x="4283968" y="98389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1" name="!!C10"/>
          <p:cNvSpPr/>
          <p:nvPr/>
        </p:nvSpPr>
        <p:spPr>
          <a:xfrm>
            <a:off x="4283968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!!C9"/>
          <p:cNvSpPr/>
          <p:nvPr/>
        </p:nvSpPr>
        <p:spPr>
          <a:xfrm>
            <a:off x="4283968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!!C8"/>
          <p:cNvSpPr/>
          <p:nvPr/>
        </p:nvSpPr>
        <p:spPr>
          <a:xfrm>
            <a:off x="4283968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!!C7"/>
          <p:cNvSpPr/>
          <p:nvPr/>
        </p:nvSpPr>
        <p:spPr>
          <a:xfrm>
            <a:off x="4283968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!!C6"/>
          <p:cNvSpPr/>
          <p:nvPr/>
        </p:nvSpPr>
        <p:spPr>
          <a:xfrm>
            <a:off x="4932040" y="42156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!!C5"/>
          <p:cNvSpPr/>
          <p:nvPr/>
        </p:nvSpPr>
        <p:spPr>
          <a:xfrm>
            <a:off x="4932040" y="98389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!!C4"/>
          <p:cNvSpPr/>
          <p:nvPr/>
        </p:nvSpPr>
        <p:spPr>
          <a:xfrm>
            <a:off x="4932040" y="1571484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!!C3"/>
          <p:cNvSpPr/>
          <p:nvPr/>
        </p:nvSpPr>
        <p:spPr>
          <a:xfrm>
            <a:off x="4932040" y="2139702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4" name="!!C2"/>
          <p:cNvSpPr/>
          <p:nvPr/>
        </p:nvSpPr>
        <p:spPr>
          <a:xfrm>
            <a:off x="4932040" y="2732375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!!C1"/>
          <p:cNvSpPr/>
          <p:nvPr/>
        </p:nvSpPr>
        <p:spPr>
          <a:xfrm>
            <a:off x="4932040" y="3309909"/>
            <a:ext cx="432048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2" name="TextBox 61"/>
          <p:cNvSpPr txBox="1"/>
          <p:nvPr/>
        </p:nvSpPr>
        <p:spPr>
          <a:xfrm>
            <a:off x="971600" y="3920738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/>
              <a:t>Adding detail to a diagram can help.</a:t>
            </a:r>
          </a:p>
        </p:txBody>
      </p:sp>
      <p:sp>
        <p:nvSpPr>
          <p:cNvPr id="4" name="Oval 3"/>
          <p:cNvSpPr/>
          <p:nvPr/>
        </p:nvSpPr>
        <p:spPr>
          <a:xfrm>
            <a:off x="1043608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1691680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2339752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2987824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>
            <a:off x="3635896" y="987574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/>
          <p:cNvSpPr/>
          <p:nvPr/>
        </p:nvSpPr>
        <p:spPr>
          <a:xfrm>
            <a:off x="1043608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Oval 29"/>
          <p:cNvSpPr/>
          <p:nvPr/>
        </p:nvSpPr>
        <p:spPr>
          <a:xfrm>
            <a:off x="1691680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/>
          <p:cNvSpPr/>
          <p:nvPr/>
        </p:nvSpPr>
        <p:spPr>
          <a:xfrm>
            <a:off x="2339752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/>
          <p:cNvSpPr/>
          <p:nvPr/>
        </p:nvSpPr>
        <p:spPr>
          <a:xfrm>
            <a:off x="2987824" y="156363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/>
          <p:cNvSpPr/>
          <p:nvPr/>
        </p:nvSpPr>
        <p:spPr>
          <a:xfrm>
            <a:off x="1043608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/>
          <p:cNvSpPr/>
          <p:nvPr/>
        </p:nvSpPr>
        <p:spPr>
          <a:xfrm>
            <a:off x="1691680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Oval 38"/>
          <p:cNvSpPr/>
          <p:nvPr/>
        </p:nvSpPr>
        <p:spPr>
          <a:xfrm>
            <a:off x="2339752" y="2139702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1043608" y="271576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1691680" y="2715766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Oval 52"/>
          <p:cNvSpPr/>
          <p:nvPr/>
        </p:nvSpPr>
        <p:spPr>
          <a:xfrm>
            <a:off x="1043608" y="329183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7" name="C1"/>
          <p:cNvSpPr/>
          <p:nvPr/>
        </p:nvSpPr>
        <p:spPr>
          <a:xfrm>
            <a:off x="104360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Oval 77"/>
          <p:cNvSpPr/>
          <p:nvPr/>
        </p:nvSpPr>
        <p:spPr>
          <a:xfrm>
            <a:off x="1691680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Oval 78"/>
          <p:cNvSpPr/>
          <p:nvPr/>
        </p:nvSpPr>
        <p:spPr>
          <a:xfrm>
            <a:off x="2339752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Oval 79"/>
          <p:cNvSpPr/>
          <p:nvPr/>
        </p:nvSpPr>
        <p:spPr>
          <a:xfrm>
            <a:off x="2987824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1" name="Oval 80"/>
          <p:cNvSpPr/>
          <p:nvPr/>
        </p:nvSpPr>
        <p:spPr>
          <a:xfrm>
            <a:off x="3635896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2" name="Oval 81"/>
          <p:cNvSpPr/>
          <p:nvPr/>
        </p:nvSpPr>
        <p:spPr>
          <a:xfrm>
            <a:off x="4283968" y="411510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97365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44320</TotalTime>
  <Words>1217</Words>
  <Application>Microsoft Office PowerPoint</Application>
  <PresentationFormat>On-screen Show (16:9)</PresentationFormat>
  <Paragraphs>269</Paragraphs>
  <Slides>56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1" baseType="lpstr">
      <vt:lpstr>Arial</vt:lpstr>
      <vt:lpstr>Calibri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Texas Instruments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Induction</dc:title>
  <dc:creator>x0118633</dc:creator>
  <cp:lastModifiedBy>Fox, Peter</cp:lastModifiedBy>
  <cp:revision>293</cp:revision>
  <dcterms:created xsi:type="dcterms:W3CDTF">2013-10-18T03:31:47Z</dcterms:created>
  <dcterms:modified xsi:type="dcterms:W3CDTF">2021-04-12T05:15:40Z</dcterms:modified>
</cp:coreProperties>
</file>